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4"/>
  </p:notesMasterIdLst>
  <p:sldIdLst>
    <p:sldId id="256" r:id="rId3"/>
    <p:sldId id="257" r:id="rId4"/>
    <p:sldId id="278" r:id="rId5"/>
    <p:sldId id="279" r:id="rId6"/>
    <p:sldId id="258" r:id="rId7"/>
    <p:sldId id="280" r:id="rId8"/>
    <p:sldId id="263" r:id="rId9"/>
    <p:sldId id="282" r:id="rId10"/>
    <p:sldId id="265" r:id="rId11"/>
    <p:sldId id="311" r:id="rId12"/>
    <p:sldId id="281" r:id="rId13"/>
    <p:sldId id="268" r:id="rId14"/>
    <p:sldId id="284" r:id="rId15"/>
    <p:sldId id="266" r:id="rId16"/>
    <p:sldId id="264" r:id="rId17"/>
    <p:sldId id="288" r:id="rId18"/>
    <p:sldId id="262" r:id="rId19"/>
    <p:sldId id="267" r:id="rId20"/>
    <p:sldId id="285" r:id="rId21"/>
    <p:sldId id="269" r:id="rId22"/>
    <p:sldId id="286" r:id="rId23"/>
    <p:sldId id="270" r:id="rId24"/>
    <p:sldId id="271" r:id="rId25"/>
    <p:sldId id="259" r:id="rId26"/>
    <p:sldId id="260" r:id="rId27"/>
    <p:sldId id="272" r:id="rId28"/>
    <p:sldId id="273" r:id="rId29"/>
    <p:sldId id="274" r:id="rId30"/>
    <p:sldId id="275" r:id="rId31"/>
    <p:sldId id="276" r:id="rId32"/>
    <p:sldId id="277"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Lato" panose="020B0604020202020204"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RcWQalGKicap4cBNNCG5to0Rg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93"/>
    <p:restoredTop sz="75543"/>
  </p:normalViewPr>
  <p:slideViewPr>
    <p:cSldViewPr snapToGrid="0" snapToObjects="1">
      <p:cViewPr varScale="1">
        <p:scale>
          <a:sx n="82" d="100"/>
          <a:sy n="82" d="100"/>
        </p:scale>
        <p:origin x="1002" y="96"/>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TSP2 Emulsion Task Force – Fog Seal, Construction Guide Specification</a:t>
            </a:r>
            <a:endParaRPr dirty="0"/>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0607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Aggregate</a:t>
            </a:r>
          </a:p>
          <a:p>
            <a:pPr marL="0" lvl="0" indent="0" algn="l" rtl="0">
              <a:spcBef>
                <a:spcPts val="0"/>
              </a:spcBef>
              <a:spcAft>
                <a:spcPts val="0"/>
              </a:spcAft>
              <a:buNone/>
            </a:pPr>
            <a:r>
              <a:rPr lang="en-US" dirty="0"/>
              <a:t>*Please review Construction Guide Section 410.4.2 Tables 1 </a:t>
            </a:r>
          </a:p>
          <a:p>
            <a:pPr marL="0" lvl="0" indent="0" algn="l" rtl="0">
              <a:spcBef>
                <a:spcPts val="0"/>
              </a:spcBef>
              <a:spcAft>
                <a:spcPts val="0"/>
              </a:spcAft>
              <a:buNone/>
            </a:pPr>
            <a:r>
              <a:rPr lang="en-US" dirty="0"/>
              <a:t>*Certification review prior to construction &amp; source change</a:t>
            </a:r>
          </a:p>
          <a:p>
            <a:pPr marL="0" lvl="0" indent="0" algn="l" rtl="0">
              <a:spcBef>
                <a:spcPts val="0"/>
              </a:spcBef>
              <a:spcAft>
                <a:spcPts val="0"/>
              </a:spcAft>
              <a:buNone/>
            </a:pPr>
            <a:r>
              <a:rPr lang="en-US" dirty="0"/>
              <a:t>*QC outlined in the QA guide – </a:t>
            </a:r>
            <a:r>
              <a:rPr lang="en-US" b="1" u="sng" dirty="0"/>
              <a:t>THERE IS NO QA GUIDE FOR FOG SEALS.  SWD</a:t>
            </a:r>
          </a:p>
          <a:p>
            <a:pPr marL="0" lvl="0" indent="0" algn="l" rtl="0">
              <a:spcBef>
                <a:spcPts val="0"/>
              </a:spcBef>
              <a:spcAft>
                <a:spcPts val="0"/>
              </a:spcAft>
              <a:buNone/>
            </a:pPr>
            <a:endParaRPr b="1" u="sng" dirty="0"/>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828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 Man-they-is a lot of different emulsions.  (slight southern drawl for effect).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Answer:   Slow Setting (Cationic or Anionic)</a:t>
            </a:r>
            <a:endParaRPr dirty="0"/>
          </a:p>
        </p:txBody>
      </p:sp>
      <p:sp>
        <p:nvSpPr>
          <p:cNvPr id="173" name="Google Shape;17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4653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Section 410.5.1</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Other requirements to discuss.  No temps below 40 F for 24 </a:t>
            </a:r>
            <a:r>
              <a:rPr lang="en-US" dirty="0" err="1"/>
              <a:t>hrs</a:t>
            </a:r>
            <a:r>
              <a:rPr lang="en-US" dirty="0"/>
              <a:t> after application</a:t>
            </a:r>
          </a:p>
          <a:p>
            <a:pPr marL="0" lvl="0" indent="0" algn="l" rtl="0">
              <a:spcBef>
                <a:spcPts val="0"/>
              </a:spcBef>
              <a:spcAft>
                <a:spcPts val="0"/>
              </a:spcAft>
              <a:buNone/>
            </a:pPr>
            <a:r>
              <a:rPr lang="en-US" dirty="0"/>
              <a:t>Complete at least 2 </a:t>
            </a:r>
            <a:r>
              <a:rPr lang="en-US" dirty="0" err="1"/>
              <a:t>hrs</a:t>
            </a:r>
            <a:r>
              <a:rPr lang="en-US" dirty="0"/>
              <a:t> before sunset.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operation has to be done with winds above 10 mph, skirt can be added to the distributor bar to protect spray pattern</a:t>
            </a:r>
            <a:endParaRPr dirty="0"/>
          </a:p>
        </p:txBody>
      </p:sp>
      <p:sp>
        <p:nvSpPr>
          <p:cNvPr id="189" name="Google Shape;1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Distributor Calibration importance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Nozzle angles -  ALL should be the same (except maybe the outside 2 nozzles for the meet line or fog line)</a:t>
            </a:r>
          </a:p>
          <a:p>
            <a:pPr marL="0" lvl="0" indent="0" algn="l" rtl="0">
              <a:spcBef>
                <a:spcPts val="0"/>
              </a:spcBef>
              <a:spcAft>
                <a:spcPts val="0"/>
              </a:spcAft>
              <a:buNone/>
            </a:pPr>
            <a:r>
              <a:rPr lang="en-US" dirty="0"/>
              <a:t>Bar height</a:t>
            </a:r>
          </a:p>
          <a:p>
            <a:pPr marL="0" lvl="0" indent="0" algn="l" rtl="0">
              <a:spcBef>
                <a:spcPts val="0"/>
              </a:spcBef>
              <a:spcAft>
                <a:spcPts val="0"/>
              </a:spcAft>
              <a:buNone/>
            </a:pPr>
            <a:r>
              <a:rPr lang="en-US" dirty="0"/>
              <a:t>Overlap</a:t>
            </a:r>
          </a:p>
          <a:p>
            <a:pPr marL="0" lvl="0" indent="0" algn="l" rtl="0">
              <a:spcBef>
                <a:spcPts val="0"/>
              </a:spcBef>
              <a:spcAft>
                <a:spcPts val="0"/>
              </a:spcAft>
              <a:buNone/>
            </a:pPr>
            <a:r>
              <a:rPr lang="en-US" dirty="0"/>
              <a:t>Good pattern, Bad pattern, calibration pads on ground.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SPLIT INTO TWO SLIDES.  PICS&gt;</a:t>
            </a:r>
          </a:p>
          <a:p>
            <a:pPr marL="0" lvl="0" indent="0" algn="l" rtl="0">
              <a:spcBef>
                <a:spcPts val="0"/>
              </a:spcBef>
              <a:spcAft>
                <a:spcPts val="0"/>
              </a:spcAft>
              <a:buNone/>
            </a:pPr>
            <a:endParaRPr dirty="0"/>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Discuss types of overlap/ height above pavement, nozzle angles, using diagrams.</a:t>
            </a:r>
          </a:p>
          <a:p>
            <a:r>
              <a:rPr lang="en-US" dirty="0"/>
              <a:t>Bottom left.  Good spray pattern, even consistent, etc..</a:t>
            </a:r>
          </a:p>
          <a:p>
            <a:r>
              <a:rPr lang="en-US" dirty="0"/>
              <a:t>Bottom right, uneven, not aligned.  If you see this STOP THE TRUCK and have them fix their nozzles.  Not acceptable.  </a:t>
            </a:r>
          </a:p>
          <a:p>
            <a:r>
              <a:rPr lang="en-US" dirty="0"/>
              <a:t>Note that the very outside two nozzles on both sides of the bar may be different to create a “knife edge” and straight line. </a:t>
            </a:r>
          </a:p>
        </p:txBody>
      </p:sp>
    </p:spTree>
    <p:extLst>
      <p:ext uri="{BB962C8B-B14F-4D97-AF65-F5344CB8AC3E}">
        <p14:creationId xmlns:p14="http://schemas.microsoft.com/office/powerpoint/2010/main" val="2282538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open graded/gap graded pavements additional void structure in the surface typically means a higher application</a:t>
            </a:r>
          </a:p>
          <a:p>
            <a:pPr marL="0" lvl="0" indent="0" algn="l" rtl="0">
              <a:spcBef>
                <a:spcPts val="0"/>
              </a:spcBef>
              <a:spcAft>
                <a:spcPts val="0"/>
              </a:spcAft>
              <a:buNone/>
            </a:pPr>
            <a:r>
              <a:rPr lang="en-US" dirty="0"/>
              <a:t>Ring test and test strip is very important to achieve good results</a:t>
            </a:r>
          </a:p>
          <a:p>
            <a:pPr marL="0" lvl="0" indent="0" algn="l" rtl="0">
              <a:spcBef>
                <a:spcPts val="0"/>
              </a:spcBef>
              <a:spcAft>
                <a:spcPts val="0"/>
              </a:spcAft>
              <a:buNone/>
            </a:pPr>
            <a:r>
              <a:rPr lang="en-US" dirty="0"/>
              <a:t>Check application rates daily to ensure </a:t>
            </a:r>
          </a:p>
          <a:p>
            <a:pPr marL="0" lvl="0" indent="0" algn="l" rtl="0">
              <a:spcBef>
                <a:spcPts val="0"/>
              </a:spcBef>
              <a:spcAft>
                <a:spcPts val="0"/>
              </a:spcAft>
              <a:buNone/>
            </a:pPr>
            <a:r>
              <a:rPr lang="en-US" dirty="0"/>
              <a:t>Open to traffic when ready to be driven on without tracking material</a:t>
            </a:r>
            <a:endParaRPr dirty="0"/>
          </a:p>
        </p:txBody>
      </p:sp>
      <p:sp>
        <p:nvSpPr>
          <p:cNvPr id="153" name="Google Shape;1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1" name="Google Shape;20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 15- 30 degrees</a:t>
            </a:r>
          </a:p>
          <a:p>
            <a:pPr marL="0" lvl="0" indent="0" algn="l" rtl="0">
              <a:spcBef>
                <a:spcPts val="0"/>
              </a:spcBef>
              <a:spcAft>
                <a:spcPts val="0"/>
              </a:spcAft>
              <a:buNone/>
            </a:pPr>
            <a:endParaRPr lang="en-US" dirty="0"/>
          </a:p>
        </p:txBody>
      </p:sp>
      <p:sp>
        <p:nvSpPr>
          <p:cNvPr id="173" name="Google Shape;17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88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Introductory slide to explain what the training is about and what it covers.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Why would you want fog seal??  Explain.  </a:t>
            </a:r>
            <a:br>
              <a:rPr lang="en-US" dirty="0"/>
            </a:br>
            <a:r>
              <a:rPr lang="en-US" dirty="0"/>
              <a:t>Reducing the effects of oxidation and UV exposure through fog seal applications can greatly improve the life of an existing asphalt pavement.  In addition, locking in the fine sands and aggregates before they start to ravel can have huge benefits as well.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Lastly, fog seal (aka flush coat) on a new chip seal can have the benefits of locking down any aggregate that may have slightly marginal seating.  This will reduce user complaints re: windshields and bicyclists.   In addition, fog seal will help improve the aesthetics of striping as it is set off against a darker surface.  </a:t>
            </a:r>
            <a:endParaRPr dirty="0"/>
          </a:p>
        </p:txBody>
      </p:sp>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9" name="Google Shape;2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get what you test/inspect  NOT what you EXPECT</a:t>
            </a:r>
          </a:p>
          <a:p>
            <a:r>
              <a:rPr lang="en-US" dirty="0"/>
              <a:t>Stress importance of testing </a:t>
            </a:r>
          </a:p>
        </p:txBody>
      </p:sp>
    </p:spTree>
    <p:extLst>
      <p:ext uri="{BB962C8B-B14F-4D97-AF65-F5344CB8AC3E}">
        <p14:creationId xmlns:p14="http://schemas.microsoft.com/office/powerpoint/2010/main" val="2168352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Multiple ways to get people trained.  </a:t>
            </a:r>
            <a:endParaRPr dirty="0"/>
          </a:p>
        </p:txBody>
      </p:sp>
      <p:sp>
        <p:nvSpPr>
          <p:cNvPr id="230" name="Google Shape;23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SUMMARY</a:t>
            </a:r>
            <a:endParaRPr dirty="0"/>
          </a:p>
        </p:txBody>
      </p:sp>
      <p:sp>
        <p:nvSpPr>
          <p:cNvPr id="242" name="Google Shape;24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AASHTO “Committee on Pavement and Materials” (COMP) Technical </a:t>
            </a:r>
            <a:r>
              <a:rPr lang="en-US" dirty="0" err="1"/>
              <a:t>Subcomittee</a:t>
            </a:r>
            <a:r>
              <a:rPr lang="en-US" dirty="0"/>
              <a:t> 5B authorized the work.</a:t>
            </a:r>
          </a:p>
          <a:p>
            <a:r>
              <a:rPr lang="en-US" dirty="0"/>
              <a:t>Construction Guide is Specification 410</a:t>
            </a:r>
          </a:p>
        </p:txBody>
      </p:sp>
    </p:spTree>
    <p:extLst>
      <p:ext uri="{BB962C8B-B14F-4D97-AF65-F5344CB8AC3E}">
        <p14:creationId xmlns:p14="http://schemas.microsoft.com/office/powerpoint/2010/main" val="1808228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Sections Covered in this guide specification</a:t>
            </a:r>
          </a:p>
          <a:p>
            <a:pPr marL="0" lvl="0" indent="0" algn="l" rtl="0">
              <a:spcBef>
                <a:spcPts val="0"/>
              </a:spcBef>
              <a:spcAft>
                <a:spcPts val="0"/>
              </a:spcAft>
              <a:buNone/>
            </a:pPr>
            <a:r>
              <a:rPr lang="en-US" dirty="0"/>
              <a:t>*Materials </a:t>
            </a:r>
          </a:p>
          <a:p>
            <a:pPr marL="0" lvl="0" indent="0" algn="l" rtl="0">
              <a:spcBef>
                <a:spcPts val="0"/>
              </a:spcBef>
              <a:spcAft>
                <a:spcPts val="0"/>
              </a:spcAft>
              <a:buNone/>
            </a:pPr>
            <a:r>
              <a:rPr lang="en-US" dirty="0"/>
              <a:t>*Equipment</a:t>
            </a:r>
          </a:p>
          <a:p>
            <a:pPr marL="0" lvl="0" indent="0" algn="l" rtl="0">
              <a:spcBef>
                <a:spcPts val="0"/>
              </a:spcBef>
              <a:spcAft>
                <a:spcPts val="0"/>
              </a:spcAft>
              <a:buNone/>
            </a:pPr>
            <a:r>
              <a:rPr lang="en-US" dirty="0"/>
              <a:t>*Construction</a:t>
            </a:r>
          </a:p>
          <a:p>
            <a:pPr marL="0" lvl="0" indent="0" algn="l" rtl="0">
              <a:spcBef>
                <a:spcPts val="0"/>
              </a:spcBef>
              <a:spcAft>
                <a:spcPts val="0"/>
              </a:spcAft>
              <a:buNone/>
            </a:pPr>
            <a:r>
              <a:rPr lang="en-US" dirty="0"/>
              <a:t>*Important Points/Critical Keys</a:t>
            </a:r>
          </a:p>
          <a:p>
            <a:pPr marL="0" lvl="0" indent="0" algn="l" rtl="0">
              <a:spcBef>
                <a:spcPts val="0"/>
              </a:spcBef>
              <a:spcAft>
                <a:spcPts val="0"/>
              </a:spcAft>
              <a:buNone/>
            </a:pPr>
            <a:r>
              <a:rPr lang="en-US" dirty="0"/>
              <a:t>*References</a:t>
            </a:r>
            <a:endParaRPr dirty="0"/>
          </a:p>
        </p:txBody>
      </p:sp>
      <p:sp>
        <p:nvSpPr>
          <p:cNvPr id="138" name="Google Shape;1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2535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Explain emulsified asphalt materials and </a:t>
            </a:r>
            <a:r>
              <a:rPr lang="en-US" dirty="0" err="1"/>
              <a:t>agg</a:t>
            </a:r>
            <a:r>
              <a:rPr lang="en-US" dirty="0"/>
              <a:t> gradations as per the tables shown.  </a:t>
            </a:r>
            <a:endParaRPr dirty="0"/>
          </a:p>
        </p:txBody>
      </p:sp>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Emulsified Asphalt</a:t>
            </a:r>
          </a:p>
          <a:p>
            <a:pPr marL="0" lvl="0" indent="0" algn="l" rtl="0">
              <a:spcBef>
                <a:spcPts val="0"/>
              </a:spcBef>
              <a:spcAft>
                <a:spcPts val="0"/>
              </a:spcAft>
              <a:buNone/>
            </a:pPr>
            <a:r>
              <a:rPr lang="en-US" dirty="0"/>
              <a:t>*The emulsified asphalt meets the requirements outlined in M140, 208 &amp; 316</a:t>
            </a:r>
          </a:p>
          <a:p>
            <a:pPr marL="0" lvl="0" indent="0" algn="l" rtl="0">
              <a:spcBef>
                <a:spcPts val="0"/>
              </a:spcBef>
              <a:spcAft>
                <a:spcPts val="0"/>
              </a:spcAft>
              <a:buNone/>
            </a:pPr>
            <a:r>
              <a:rPr lang="en-US" dirty="0"/>
              <a:t>*Certification should be provided for each tanker</a:t>
            </a:r>
          </a:p>
          <a:p>
            <a:pPr marL="0" lvl="0" indent="0" algn="l" rtl="0">
              <a:spcBef>
                <a:spcPts val="0"/>
              </a:spcBef>
              <a:spcAft>
                <a:spcPts val="0"/>
              </a:spcAft>
              <a:buNone/>
            </a:pPr>
            <a:r>
              <a:rPr lang="en-US" dirty="0"/>
              <a:t>*QC tests and frequency outlined in guide should be followed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Fog seals emulsions are most typically slow setting without polymer.  However certain circumstances such as open-graded surface mixes or fog/flush coats over new chip seals may require use of other types of emulsions. </a:t>
            </a:r>
          </a:p>
          <a:p>
            <a:pPr marL="0" lvl="0" indent="0" algn="l" rtl="0">
              <a:spcBef>
                <a:spcPts val="0"/>
              </a:spcBef>
              <a:spcAft>
                <a:spcPts val="0"/>
              </a:spcAft>
              <a:buNone/>
            </a:pPr>
            <a:r>
              <a:rPr lang="en-US" dirty="0"/>
              <a:t>See Material MP XX-2 for further guidance.</a:t>
            </a:r>
            <a:endParaRPr dirty="0"/>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899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Little more detail on testing, approved supplier lists (does it apply in this jurisdiction?) </a:t>
            </a:r>
          </a:p>
          <a:p>
            <a:pPr marL="0" lvl="0" indent="0" algn="l" rtl="0">
              <a:spcBef>
                <a:spcPts val="0"/>
              </a:spcBef>
              <a:spcAft>
                <a:spcPts val="0"/>
              </a:spcAft>
              <a:buNone/>
            </a:pPr>
            <a:r>
              <a:rPr lang="en-US" dirty="0"/>
              <a:t>Documentation/ certification by lot/batch/truck</a:t>
            </a:r>
            <a:endParaRPr dirty="0"/>
          </a:p>
        </p:txBody>
      </p:sp>
      <p:sp>
        <p:nvSpPr>
          <p:cNvPr id="161" name="Google Shape;1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Construction Guide Section 410.5.2</a:t>
            </a:r>
          </a:p>
          <a:p>
            <a:r>
              <a:rPr lang="en-US" dirty="0"/>
              <a:t>Focus on making sure friction exists before considering a fog seal.  Open graded pavements, chip seals, slightly raveled pavements are all good candidates.</a:t>
            </a:r>
          </a:p>
          <a:p>
            <a:r>
              <a:rPr lang="en-US" dirty="0"/>
              <a:t>Dense graded tight pavements, flushed surfaces, slurry/micro surfaced pavements probably not good candidates. </a:t>
            </a:r>
          </a:p>
          <a:p>
            <a:r>
              <a:rPr lang="en-US" dirty="0"/>
              <a:t>Want to ensure that friction is not reduced to much lower levels or pavement is not flooded.  </a:t>
            </a:r>
          </a:p>
          <a:p>
            <a:r>
              <a:rPr lang="en-US" dirty="0"/>
              <a:t>Tables 1 and 2 </a:t>
            </a:r>
          </a:p>
          <a:p>
            <a:r>
              <a:rPr lang="en-US" dirty="0"/>
              <a:t>Ring test  See next slide to point out differences.</a:t>
            </a:r>
          </a:p>
        </p:txBody>
      </p:sp>
    </p:spTree>
    <p:extLst>
      <p:ext uri="{BB962C8B-B14F-4D97-AF65-F5344CB8AC3E}">
        <p14:creationId xmlns:p14="http://schemas.microsoft.com/office/powerpoint/2010/main" val="368942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D2CBC9"/>
        </a:solidFill>
        <a:effectLst/>
      </p:bgPr>
    </p:bg>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499724" y="2503488"/>
            <a:ext cx="9144000" cy="203416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La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499724" y="4629727"/>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 name="Google Shape;17;p26"/>
          <p:cNvGrpSpPr/>
          <p:nvPr/>
        </p:nvGrpSpPr>
        <p:grpSpPr>
          <a:xfrm>
            <a:off x="3996117" y="275130"/>
            <a:ext cx="4199766" cy="2209452"/>
            <a:chOff x="3673784" y="275130"/>
            <a:chExt cx="4199766" cy="2209452"/>
          </a:xfrm>
        </p:grpSpPr>
        <p:pic>
          <p:nvPicPr>
            <p:cNvPr id="18" name="Google Shape;18;p26"/>
            <p:cNvPicPr preferRelativeResize="0"/>
            <p:nvPr/>
          </p:nvPicPr>
          <p:blipFill rotWithShape="1">
            <a:blip r:embed="rId2">
              <a:alphaModFix/>
            </a:blip>
            <a:srcRect/>
            <a:stretch/>
          </p:blipFill>
          <p:spPr>
            <a:xfrm>
              <a:off x="3673784" y="275130"/>
              <a:ext cx="4199766" cy="2209452"/>
            </a:xfrm>
            <a:prstGeom prst="roundRect">
              <a:avLst>
                <a:gd name="adj" fmla="val 16667"/>
              </a:avLst>
            </a:prstGeom>
            <a:noFill/>
            <a:ln>
              <a:noFill/>
            </a:ln>
            <a:effectLst>
              <a:outerShdw blurRad="292100" dist="139700" dir="2700000" algn="tl" rotWithShape="0">
                <a:srgbClr val="333333">
                  <a:alpha val="64705"/>
                </a:srgbClr>
              </a:outerShdw>
            </a:effectLst>
          </p:spPr>
        </p:pic>
        <p:sp>
          <p:nvSpPr>
            <p:cNvPr id="19" name="Google Shape;19;p26"/>
            <p:cNvSpPr/>
            <p:nvPr/>
          </p:nvSpPr>
          <p:spPr>
            <a:xfrm>
              <a:off x="3673784" y="275130"/>
              <a:ext cx="4199766" cy="2209452"/>
            </a:xfrm>
            <a:prstGeom prst="roundRect">
              <a:avLst>
                <a:gd name="adj" fmla="val 16667"/>
              </a:avLst>
            </a:prstGeom>
            <a:noFill/>
            <a:ln w="28575" cap="flat" cmpd="sng">
              <a:solidFill>
                <a:srgbClr val="4165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D2CBC9"/>
        </a:solidFill>
        <a:effectLst/>
      </p:bgPr>
    </p:bg>
    <p:spTree>
      <p:nvGrpSpPr>
        <p:cNvPr id="1" name="Shape 90"/>
        <p:cNvGrpSpPr/>
        <p:nvPr/>
      </p:nvGrpSpPr>
      <p:grpSpPr>
        <a:xfrm>
          <a:off x="0" y="0"/>
          <a:ext cx="0" cy="0"/>
          <a:chOff x="0" y="0"/>
          <a:chExt cx="0" cy="0"/>
        </a:xfrm>
      </p:grpSpPr>
      <p:pic>
        <p:nvPicPr>
          <p:cNvPr id="91" name="Google Shape;91;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417910" y="-16310"/>
            <a:ext cx="1774090" cy="1408298"/>
          </a:xfrm>
          <a:prstGeom prst="rect">
            <a:avLst/>
          </a:prstGeom>
          <a:noFill/>
          <a:ln>
            <a:noFill/>
          </a:ln>
        </p:spPr>
      </p:pic>
      <p:sp>
        <p:nvSpPr>
          <p:cNvPr id="92" name="Google Shape;9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Lato"/>
                <a:ea typeface="Lato"/>
                <a:cs typeface="Lato"/>
                <a:sym typeface="Lato"/>
              </a:defRPr>
            </a:lvl1pPr>
            <a:lvl2pPr marL="914400" lvl="1" indent="-381000" algn="l">
              <a:lnSpc>
                <a:spcPct val="90000"/>
              </a:lnSpc>
              <a:spcBef>
                <a:spcPts val="500"/>
              </a:spcBef>
              <a:spcAft>
                <a:spcPts val="0"/>
              </a:spcAft>
              <a:buClr>
                <a:schemeClr val="dk1"/>
              </a:buClr>
              <a:buSzPts val="2400"/>
              <a:buChar char="•"/>
              <a:defRPr>
                <a:latin typeface="Lato"/>
                <a:ea typeface="Lato"/>
                <a:cs typeface="Lato"/>
                <a:sym typeface="Lato"/>
              </a:defRPr>
            </a:lvl2pPr>
            <a:lvl3pPr marL="1371600" lvl="2" indent="-355600" algn="l">
              <a:lnSpc>
                <a:spcPct val="90000"/>
              </a:lnSpc>
              <a:spcBef>
                <a:spcPts val="500"/>
              </a:spcBef>
              <a:spcAft>
                <a:spcPts val="0"/>
              </a:spcAft>
              <a:buClr>
                <a:schemeClr val="dk1"/>
              </a:buClr>
              <a:buSzPts val="2000"/>
              <a:buChar char="•"/>
              <a:defRPr>
                <a:latin typeface="Lato"/>
                <a:ea typeface="Lato"/>
                <a:cs typeface="Lato"/>
                <a:sym typeface="Lato"/>
              </a:defRPr>
            </a:lvl3pPr>
            <a:lvl4pPr marL="1828800" lvl="3" indent="-342900" algn="l">
              <a:lnSpc>
                <a:spcPct val="90000"/>
              </a:lnSpc>
              <a:spcBef>
                <a:spcPts val="500"/>
              </a:spcBef>
              <a:spcAft>
                <a:spcPts val="0"/>
              </a:spcAft>
              <a:buClr>
                <a:schemeClr val="dk1"/>
              </a:buClr>
              <a:buSzPts val="1800"/>
              <a:buChar char="•"/>
              <a:defRPr>
                <a:latin typeface="Lato"/>
                <a:ea typeface="Lato"/>
                <a:cs typeface="Lato"/>
                <a:sym typeface="Lato"/>
              </a:defRPr>
            </a:lvl4pPr>
            <a:lvl5pPr marL="2286000" lvl="4" indent="-342900" algn="l">
              <a:lnSpc>
                <a:spcPct val="90000"/>
              </a:lnSpc>
              <a:spcBef>
                <a:spcPts val="500"/>
              </a:spcBef>
              <a:spcAft>
                <a:spcPts val="0"/>
              </a:spcAft>
              <a:buClr>
                <a:schemeClr val="dk1"/>
              </a:buClr>
              <a:buSzPts val="1800"/>
              <a:buChar char="•"/>
              <a:defRPr>
                <a:latin typeface="Lato"/>
                <a:ea typeface="Lato"/>
                <a:cs typeface="Lato"/>
                <a:sym typeface="La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Lato"/>
                <a:ea typeface="Lato"/>
                <a:cs typeface="Lato"/>
                <a:sym typeface="La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4"/>
          <p:cNvSpPr txBox="1">
            <a:spLocks noGrp="1"/>
          </p:cNvSpPr>
          <p:nvPr>
            <p:ph type="sldNum" idx="12"/>
          </p:nvPr>
        </p:nvSpPr>
        <p:spPr>
          <a:xfrm>
            <a:off x="47244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888888"/>
                </a:solidFill>
                <a:latin typeface="Lato"/>
                <a:ea typeface="Lato"/>
                <a:cs typeface="Lato"/>
                <a:sym typeface="Lato"/>
              </a:defRPr>
            </a:lvl1pPr>
            <a:lvl2pPr marL="0" lvl="1" indent="0" algn="ctr">
              <a:spcBef>
                <a:spcPts val="0"/>
              </a:spcBef>
              <a:buNone/>
              <a:defRPr sz="1200">
                <a:solidFill>
                  <a:srgbClr val="888888"/>
                </a:solidFill>
                <a:latin typeface="Lato"/>
                <a:ea typeface="Lato"/>
                <a:cs typeface="Lato"/>
                <a:sym typeface="Lato"/>
              </a:defRPr>
            </a:lvl2pPr>
            <a:lvl3pPr marL="0" lvl="2" indent="0" algn="ctr">
              <a:spcBef>
                <a:spcPts val="0"/>
              </a:spcBef>
              <a:buNone/>
              <a:defRPr sz="1200">
                <a:solidFill>
                  <a:srgbClr val="888888"/>
                </a:solidFill>
                <a:latin typeface="Lato"/>
                <a:ea typeface="Lato"/>
                <a:cs typeface="Lato"/>
                <a:sym typeface="Lato"/>
              </a:defRPr>
            </a:lvl3pPr>
            <a:lvl4pPr marL="0" lvl="3" indent="0" algn="ctr">
              <a:spcBef>
                <a:spcPts val="0"/>
              </a:spcBef>
              <a:buNone/>
              <a:defRPr sz="1200">
                <a:solidFill>
                  <a:srgbClr val="888888"/>
                </a:solidFill>
                <a:latin typeface="Lato"/>
                <a:ea typeface="Lato"/>
                <a:cs typeface="Lato"/>
                <a:sym typeface="Lato"/>
              </a:defRPr>
            </a:lvl4pPr>
            <a:lvl5pPr marL="0" lvl="4" indent="0" algn="ctr">
              <a:spcBef>
                <a:spcPts val="0"/>
              </a:spcBef>
              <a:buNone/>
              <a:defRPr sz="1200">
                <a:solidFill>
                  <a:srgbClr val="888888"/>
                </a:solidFill>
                <a:latin typeface="Lato"/>
                <a:ea typeface="Lato"/>
                <a:cs typeface="Lato"/>
                <a:sym typeface="Lato"/>
              </a:defRPr>
            </a:lvl5pPr>
            <a:lvl6pPr marL="0" lvl="5" indent="0" algn="ctr">
              <a:spcBef>
                <a:spcPts val="0"/>
              </a:spcBef>
              <a:buNone/>
              <a:defRPr sz="1200">
                <a:solidFill>
                  <a:srgbClr val="888888"/>
                </a:solidFill>
                <a:latin typeface="Lato"/>
                <a:ea typeface="Lato"/>
                <a:cs typeface="Lato"/>
                <a:sym typeface="Lato"/>
              </a:defRPr>
            </a:lvl6pPr>
            <a:lvl7pPr marL="0" lvl="6" indent="0" algn="ctr">
              <a:spcBef>
                <a:spcPts val="0"/>
              </a:spcBef>
              <a:buNone/>
              <a:defRPr sz="1200">
                <a:solidFill>
                  <a:srgbClr val="888888"/>
                </a:solidFill>
                <a:latin typeface="Lato"/>
                <a:ea typeface="Lato"/>
                <a:cs typeface="Lato"/>
                <a:sym typeface="Lato"/>
              </a:defRPr>
            </a:lvl7pPr>
            <a:lvl8pPr marL="0" lvl="7" indent="0" algn="ctr">
              <a:spcBef>
                <a:spcPts val="0"/>
              </a:spcBef>
              <a:buNone/>
              <a:defRPr sz="1200">
                <a:solidFill>
                  <a:srgbClr val="888888"/>
                </a:solidFill>
                <a:latin typeface="Lato"/>
                <a:ea typeface="Lato"/>
                <a:cs typeface="Lato"/>
                <a:sym typeface="Lato"/>
              </a:defRPr>
            </a:lvl8pPr>
            <a:lvl9pPr marL="0" lvl="8" indent="0" algn="ctr">
              <a:spcBef>
                <a:spcPts val="0"/>
              </a:spcBef>
              <a:buNone/>
              <a:defRPr sz="1200">
                <a:solidFill>
                  <a:srgbClr val="888888"/>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US"/>
              <a:t>‹#›</a:t>
            </a:fld>
            <a:endParaRPr/>
          </a:p>
        </p:txBody>
      </p:sp>
      <p:cxnSp>
        <p:nvCxnSpPr>
          <p:cNvPr id="96" name="Google Shape;96;p34"/>
          <p:cNvCxnSpPr/>
          <p:nvPr/>
        </p:nvCxnSpPr>
        <p:spPr>
          <a:xfrm rot="10800000" flipH="1">
            <a:off x="-12521" y="1428750"/>
            <a:ext cx="12204522" cy="4763"/>
          </a:xfrm>
          <a:prstGeom prst="straightConnector1">
            <a:avLst/>
          </a:prstGeom>
          <a:noFill/>
          <a:ln w="76200" cap="flat" cmpd="sng">
            <a:solidFill>
              <a:schemeClr val="lt1"/>
            </a:solidFill>
            <a:prstDash val="solid"/>
            <a:miter lim="800000"/>
            <a:headEnd type="none" w="sm" len="sm"/>
            <a:tailEnd type="none" w="sm" len="sm"/>
          </a:ln>
        </p:spPr>
      </p:cxnSp>
      <p:cxnSp>
        <p:nvCxnSpPr>
          <p:cNvPr id="97" name="Google Shape;97;p34"/>
          <p:cNvCxnSpPr/>
          <p:nvPr/>
        </p:nvCxnSpPr>
        <p:spPr>
          <a:xfrm>
            <a:off x="-12521" y="1567543"/>
            <a:ext cx="12204522" cy="8845"/>
          </a:xfrm>
          <a:prstGeom prst="straightConnector1">
            <a:avLst/>
          </a:prstGeom>
          <a:noFill/>
          <a:ln w="76200" cap="flat" cmpd="sng">
            <a:solidFill>
              <a:schemeClr val="lt1"/>
            </a:solidFill>
            <a:prstDash val="solid"/>
            <a:miter lim="800000"/>
            <a:headEnd type="none" w="sm" len="sm"/>
            <a:tailEnd type="none" w="sm" len="sm"/>
          </a:ln>
        </p:spPr>
      </p:cxnSp>
      <p:sp>
        <p:nvSpPr>
          <p:cNvPr id="98" name="Google Shape;98;p34"/>
          <p:cNvSpPr txBox="1">
            <a:spLocks noGrp="1"/>
          </p:cNvSpPr>
          <p:nvPr>
            <p:ph type="title"/>
          </p:nvPr>
        </p:nvSpPr>
        <p:spPr>
          <a:xfrm>
            <a:off x="838200" y="50724"/>
            <a:ext cx="10621372"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Lato"/>
              <a:buNone/>
              <a:defRPr>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 name="Google Shape;18;p26">
            <a:extLst>
              <a:ext uri="{FF2B5EF4-FFF2-40B4-BE49-F238E27FC236}">
                <a16:creationId xmlns:a16="http://schemas.microsoft.com/office/drawing/2014/main" id="{91F3B866-7C32-884E-8104-83C5E894A1D7}"/>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0294706" y="6113396"/>
            <a:ext cx="1815545" cy="677207"/>
          </a:xfrm>
          <a:prstGeom prst="roundRect">
            <a:avLst>
              <a:gd name="adj" fmla="val 16667"/>
            </a:avLst>
          </a:prstGeom>
          <a:noFill/>
          <a:ln>
            <a:noFill/>
          </a:ln>
          <a:effectLst>
            <a:outerShdw blurRad="292100" dist="139700" dir="2700000" algn="tl" rotWithShape="0">
              <a:srgbClr val="333333">
                <a:alpha val="64705"/>
              </a:srgbClr>
            </a:outerShdw>
          </a:effectLst>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fld id="{387443B6-932D-4BBD-9048-B0E0E9152D9E}"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F62886E0-552D-4908-AFE4-07EB42BBF5DC}" type="slidenum">
              <a:rPr lang="en-US" smtClean="0"/>
              <a:t>‹#›</a:t>
            </a:fld>
            <a:endParaRPr lang="en-US"/>
          </a:p>
        </p:txBody>
      </p:sp>
    </p:spTree>
    <p:extLst>
      <p:ext uri="{BB962C8B-B14F-4D97-AF65-F5344CB8AC3E}">
        <p14:creationId xmlns:p14="http://schemas.microsoft.com/office/powerpoint/2010/main" val="210305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 Droplett Main" type="obj">
  <p:cSld name="OBJECT">
    <p:bg>
      <p:bgPr>
        <a:solidFill>
          <a:srgbClr val="D2CBC9"/>
        </a:solidFill>
        <a:effectLst/>
      </p:bgPr>
    </p:bg>
    <p:spTree>
      <p:nvGrpSpPr>
        <p:cNvPr id="1" name="Shape 26"/>
        <p:cNvGrpSpPr/>
        <p:nvPr/>
      </p:nvGrpSpPr>
      <p:grpSpPr>
        <a:xfrm>
          <a:off x="0" y="0"/>
          <a:ext cx="0" cy="0"/>
          <a:chOff x="0" y="0"/>
          <a:chExt cx="0" cy="0"/>
        </a:xfrm>
      </p:grpSpPr>
      <p:sp>
        <p:nvSpPr>
          <p:cNvPr id="27" name="Google Shape;2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Lato"/>
                <a:ea typeface="Lato"/>
                <a:cs typeface="Lato"/>
                <a:sym typeface="Lato"/>
              </a:defRPr>
            </a:lvl1pPr>
            <a:lvl2pPr marL="914400" lvl="1" indent="-381000" algn="l">
              <a:lnSpc>
                <a:spcPct val="90000"/>
              </a:lnSpc>
              <a:spcBef>
                <a:spcPts val="500"/>
              </a:spcBef>
              <a:spcAft>
                <a:spcPts val="0"/>
              </a:spcAft>
              <a:buClr>
                <a:schemeClr val="dk1"/>
              </a:buClr>
              <a:buSzPts val="2400"/>
              <a:buChar char="•"/>
              <a:defRPr>
                <a:latin typeface="Lato"/>
                <a:ea typeface="Lato"/>
                <a:cs typeface="Lato"/>
                <a:sym typeface="Lato"/>
              </a:defRPr>
            </a:lvl2pPr>
            <a:lvl3pPr marL="1371600" lvl="2" indent="-355600" algn="l">
              <a:lnSpc>
                <a:spcPct val="90000"/>
              </a:lnSpc>
              <a:spcBef>
                <a:spcPts val="500"/>
              </a:spcBef>
              <a:spcAft>
                <a:spcPts val="0"/>
              </a:spcAft>
              <a:buClr>
                <a:schemeClr val="dk1"/>
              </a:buClr>
              <a:buSzPts val="2000"/>
              <a:buChar char="•"/>
              <a:defRPr>
                <a:latin typeface="Lato"/>
                <a:ea typeface="Lato"/>
                <a:cs typeface="Lato"/>
                <a:sym typeface="Lato"/>
              </a:defRPr>
            </a:lvl3pPr>
            <a:lvl4pPr marL="1828800" lvl="3" indent="-342900" algn="l">
              <a:lnSpc>
                <a:spcPct val="90000"/>
              </a:lnSpc>
              <a:spcBef>
                <a:spcPts val="500"/>
              </a:spcBef>
              <a:spcAft>
                <a:spcPts val="0"/>
              </a:spcAft>
              <a:buClr>
                <a:schemeClr val="dk1"/>
              </a:buClr>
              <a:buSzPts val="1800"/>
              <a:buChar char="•"/>
              <a:defRPr>
                <a:latin typeface="Lato"/>
                <a:ea typeface="Lato"/>
                <a:cs typeface="Lato"/>
                <a:sym typeface="Lato"/>
              </a:defRPr>
            </a:lvl4pPr>
            <a:lvl5pPr marL="2286000" lvl="4" indent="-342900" algn="l">
              <a:lnSpc>
                <a:spcPct val="90000"/>
              </a:lnSpc>
              <a:spcBef>
                <a:spcPts val="500"/>
              </a:spcBef>
              <a:spcAft>
                <a:spcPts val="0"/>
              </a:spcAft>
              <a:buClr>
                <a:schemeClr val="dk1"/>
              </a:buClr>
              <a:buSzPts val="1800"/>
              <a:buChar char="•"/>
              <a:defRPr>
                <a:latin typeface="Lato"/>
                <a:ea typeface="Lato"/>
                <a:cs typeface="Lato"/>
                <a:sym typeface="La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8" name="Google Shape;2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Lato"/>
                <a:ea typeface="Lato"/>
                <a:cs typeface="Lato"/>
                <a:sym typeface="La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7"/>
          <p:cNvSpPr txBox="1">
            <a:spLocks noGrp="1"/>
          </p:cNvSpPr>
          <p:nvPr>
            <p:ph type="sldNum" idx="12"/>
          </p:nvPr>
        </p:nvSpPr>
        <p:spPr>
          <a:xfrm>
            <a:off x="47244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888888"/>
                </a:solidFill>
                <a:latin typeface="Lato"/>
                <a:ea typeface="Lato"/>
                <a:cs typeface="Lato"/>
                <a:sym typeface="Lato"/>
              </a:defRPr>
            </a:lvl1pPr>
            <a:lvl2pPr marL="0" lvl="1" indent="0" algn="ctr">
              <a:spcBef>
                <a:spcPts val="0"/>
              </a:spcBef>
              <a:buNone/>
              <a:defRPr sz="1200" b="0" i="0" u="none" strike="noStrike" cap="none">
                <a:solidFill>
                  <a:srgbClr val="888888"/>
                </a:solidFill>
                <a:latin typeface="Lato"/>
                <a:ea typeface="Lato"/>
                <a:cs typeface="Lato"/>
                <a:sym typeface="Lato"/>
              </a:defRPr>
            </a:lvl2pPr>
            <a:lvl3pPr marL="0" lvl="2" indent="0" algn="ctr">
              <a:spcBef>
                <a:spcPts val="0"/>
              </a:spcBef>
              <a:buNone/>
              <a:defRPr sz="1200" b="0" i="0" u="none" strike="noStrike" cap="none">
                <a:solidFill>
                  <a:srgbClr val="888888"/>
                </a:solidFill>
                <a:latin typeface="Lato"/>
                <a:ea typeface="Lato"/>
                <a:cs typeface="Lato"/>
                <a:sym typeface="Lato"/>
              </a:defRPr>
            </a:lvl3pPr>
            <a:lvl4pPr marL="0" lvl="3" indent="0" algn="ctr">
              <a:spcBef>
                <a:spcPts val="0"/>
              </a:spcBef>
              <a:buNone/>
              <a:defRPr sz="1200" b="0" i="0" u="none" strike="noStrike" cap="none">
                <a:solidFill>
                  <a:srgbClr val="888888"/>
                </a:solidFill>
                <a:latin typeface="Lato"/>
                <a:ea typeface="Lato"/>
                <a:cs typeface="Lato"/>
                <a:sym typeface="Lato"/>
              </a:defRPr>
            </a:lvl4pPr>
            <a:lvl5pPr marL="0" lvl="4" indent="0" algn="ctr">
              <a:spcBef>
                <a:spcPts val="0"/>
              </a:spcBef>
              <a:buNone/>
              <a:defRPr sz="1200" b="0" i="0" u="none" strike="noStrike" cap="none">
                <a:solidFill>
                  <a:srgbClr val="888888"/>
                </a:solidFill>
                <a:latin typeface="Lato"/>
                <a:ea typeface="Lato"/>
                <a:cs typeface="Lato"/>
                <a:sym typeface="Lato"/>
              </a:defRPr>
            </a:lvl5pPr>
            <a:lvl6pPr marL="0" lvl="5" indent="0" algn="ctr">
              <a:spcBef>
                <a:spcPts val="0"/>
              </a:spcBef>
              <a:buNone/>
              <a:defRPr sz="1200" b="0" i="0" u="none" strike="noStrike" cap="none">
                <a:solidFill>
                  <a:srgbClr val="888888"/>
                </a:solidFill>
                <a:latin typeface="Lato"/>
                <a:ea typeface="Lato"/>
                <a:cs typeface="Lato"/>
                <a:sym typeface="Lato"/>
              </a:defRPr>
            </a:lvl6pPr>
            <a:lvl7pPr marL="0" lvl="6" indent="0" algn="ctr">
              <a:spcBef>
                <a:spcPts val="0"/>
              </a:spcBef>
              <a:buNone/>
              <a:defRPr sz="1200" b="0" i="0" u="none" strike="noStrike" cap="none">
                <a:solidFill>
                  <a:srgbClr val="888888"/>
                </a:solidFill>
                <a:latin typeface="Lato"/>
                <a:ea typeface="Lato"/>
                <a:cs typeface="Lato"/>
                <a:sym typeface="Lato"/>
              </a:defRPr>
            </a:lvl7pPr>
            <a:lvl8pPr marL="0" lvl="7" indent="0" algn="ctr">
              <a:spcBef>
                <a:spcPts val="0"/>
              </a:spcBef>
              <a:buNone/>
              <a:defRPr sz="1200" b="0" i="0" u="none" strike="noStrike" cap="none">
                <a:solidFill>
                  <a:srgbClr val="888888"/>
                </a:solidFill>
                <a:latin typeface="Lato"/>
                <a:ea typeface="Lato"/>
                <a:cs typeface="Lato"/>
                <a:sym typeface="Lato"/>
              </a:defRPr>
            </a:lvl8pPr>
            <a:lvl9pPr marL="0" lvl="8" indent="0" algn="ctr">
              <a:spcBef>
                <a:spcPts val="0"/>
              </a:spcBef>
              <a:buNone/>
              <a:defRPr sz="1200" b="0" i="0" u="none" strike="noStrike" cap="none">
                <a:solidFill>
                  <a:srgbClr val="888888"/>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US"/>
              <a:t>‹#›</a:t>
            </a:fld>
            <a:endParaRPr/>
          </a:p>
        </p:txBody>
      </p:sp>
      <p:cxnSp>
        <p:nvCxnSpPr>
          <p:cNvPr id="31" name="Google Shape;31;p27"/>
          <p:cNvCxnSpPr/>
          <p:nvPr/>
        </p:nvCxnSpPr>
        <p:spPr>
          <a:xfrm rot="10800000" flipH="1">
            <a:off x="-12521" y="1428750"/>
            <a:ext cx="12204522" cy="4763"/>
          </a:xfrm>
          <a:prstGeom prst="straightConnector1">
            <a:avLst/>
          </a:prstGeom>
          <a:noFill/>
          <a:ln w="76200" cap="flat" cmpd="sng">
            <a:solidFill>
              <a:srgbClr val="B8874B"/>
            </a:solidFill>
            <a:prstDash val="solid"/>
            <a:miter lim="800000"/>
            <a:headEnd type="none" w="sm" len="sm"/>
            <a:tailEnd type="none" w="sm" len="sm"/>
          </a:ln>
        </p:spPr>
      </p:cxnSp>
      <p:cxnSp>
        <p:nvCxnSpPr>
          <p:cNvPr id="32" name="Google Shape;32;p27"/>
          <p:cNvCxnSpPr/>
          <p:nvPr/>
        </p:nvCxnSpPr>
        <p:spPr>
          <a:xfrm>
            <a:off x="-12521" y="1567543"/>
            <a:ext cx="12204522" cy="8845"/>
          </a:xfrm>
          <a:prstGeom prst="straightConnector1">
            <a:avLst/>
          </a:prstGeom>
          <a:noFill/>
          <a:ln w="76200" cap="flat" cmpd="sng">
            <a:solidFill>
              <a:srgbClr val="B8874B"/>
            </a:solidFill>
            <a:prstDash val="solid"/>
            <a:miter lim="800000"/>
            <a:headEnd type="none" w="sm" len="sm"/>
            <a:tailEnd type="none" w="sm" len="sm"/>
          </a:ln>
        </p:spPr>
      </p:cxnSp>
      <p:sp>
        <p:nvSpPr>
          <p:cNvPr id="33" name="Google Shape;33;p27"/>
          <p:cNvSpPr txBox="1">
            <a:spLocks noGrp="1"/>
          </p:cNvSpPr>
          <p:nvPr>
            <p:ph type="title"/>
          </p:nvPr>
        </p:nvSpPr>
        <p:spPr>
          <a:xfrm>
            <a:off x="943972" y="50724"/>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Lato"/>
              <a:buNone/>
              <a:defRPr>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4" name="Google Shape;34;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5442" y="50724"/>
            <a:ext cx="731583" cy="1285225"/>
          </a:xfrm>
          <a:prstGeom prst="rect">
            <a:avLst/>
          </a:prstGeom>
          <a:noFill/>
          <a:ln>
            <a:noFill/>
          </a:ln>
        </p:spPr>
      </p:pic>
      <p:pic>
        <p:nvPicPr>
          <p:cNvPr id="10" name="Google Shape;18;p26">
            <a:extLst>
              <a:ext uri="{FF2B5EF4-FFF2-40B4-BE49-F238E27FC236}">
                <a16:creationId xmlns:a16="http://schemas.microsoft.com/office/drawing/2014/main" id="{EAAF16F7-E8F4-F542-A9CE-BE4E8312F2DD}"/>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0294706" y="6097133"/>
            <a:ext cx="1823662" cy="682634"/>
          </a:xfrm>
          <a:prstGeom prst="roundRect">
            <a:avLst>
              <a:gd name="adj" fmla="val 16667"/>
            </a:avLst>
          </a:prstGeom>
          <a:noFill/>
          <a:ln>
            <a:noFill/>
          </a:ln>
          <a:effectLst>
            <a:outerShdw blurRad="292100" dist="139700" dir="2700000" algn="tl" rotWithShape="0">
              <a:srgbClr val="333333">
                <a:alpha val="64705"/>
              </a:srgbClr>
            </a:outerShdw>
          </a:effectLst>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 Fan Main">
  <p:cSld name="Content - Fan Main">
    <p:bg>
      <p:bgPr>
        <a:solidFill>
          <a:srgbClr val="D2CBC9"/>
        </a:solidFill>
        <a:effectLst/>
      </p:bgPr>
    </p:bg>
    <p:spTree>
      <p:nvGrpSpPr>
        <p:cNvPr id="1" name="Shape 35"/>
        <p:cNvGrpSpPr/>
        <p:nvPr/>
      </p:nvGrpSpPr>
      <p:grpSpPr>
        <a:xfrm>
          <a:off x="0" y="0"/>
          <a:ext cx="0" cy="0"/>
          <a:chOff x="0" y="0"/>
          <a:chExt cx="0" cy="0"/>
        </a:xfrm>
      </p:grpSpPr>
      <p:pic>
        <p:nvPicPr>
          <p:cNvPr id="36" name="Google Shape;36;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417910" y="-16310"/>
            <a:ext cx="1774090" cy="1408298"/>
          </a:xfrm>
          <a:prstGeom prst="rect">
            <a:avLst/>
          </a:prstGeom>
          <a:noFill/>
          <a:ln>
            <a:noFill/>
          </a:ln>
        </p:spPr>
      </p:pic>
      <p:sp>
        <p:nvSpPr>
          <p:cNvPr id="37" name="Google Shape;3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Lato"/>
                <a:ea typeface="Lato"/>
                <a:cs typeface="Lato"/>
                <a:sym typeface="Lato"/>
              </a:defRPr>
            </a:lvl1pPr>
            <a:lvl2pPr marL="914400" lvl="1" indent="-381000" algn="l">
              <a:lnSpc>
                <a:spcPct val="90000"/>
              </a:lnSpc>
              <a:spcBef>
                <a:spcPts val="500"/>
              </a:spcBef>
              <a:spcAft>
                <a:spcPts val="0"/>
              </a:spcAft>
              <a:buClr>
                <a:schemeClr val="dk1"/>
              </a:buClr>
              <a:buSzPts val="2400"/>
              <a:buChar char="•"/>
              <a:defRPr>
                <a:latin typeface="Lato"/>
                <a:ea typeface="Lato"/>
                <a:cs typeface="Lato"/>
                <a:sym typeface="Lato"/>
              </a:defRPr>
            </a:lvl2pPr>
            <a:lvl3pPr marL="1371600" lvl="2" indent="-355600" algn="l">
              <a:lnSpc>
                <a:spcPct val="90000"/>
              </a:lnSpc>
              <a:spcBef>
                <a:spcPts val="500"/>
              </a:spcBef>
              <a:spcAft>
                <a:spcPts val="0"/>
              </a:spcAft>
              <a:buClr>
                <a:schemeClr val="dk1"/>
              </a:buClr>
              <a:buSzPts val="2000"/>
              <a:buChar char="•"/>
              <a:defRPr>
                <a:latin typeface="Lato"/>
                <a:ea typeface="Lato"/>
                <a:cs typeface="Lato"/>
                <a:sym typeface="Lato"/>
              </a:defRPr>
            </a:lvl3pPr>
            <a:lvl4pPr marL="1828800" lvl="3" indent="-342900" algn="l">
              <a:lnSpc>
                <a:spcPct val="90000"/>
              </a:lnSpc>
              <a:spcBef>
                <a:spcPts val="500"/>
              </a:spcBef>
              <a:spcAft>
                <a:spcPts val="0"/>
              </a:spcAft>
              <a:buClr>
                <a:schemeClr val="dk1"/>
              </a:buClr>
              <a:buSzPts val="1800"/>
              <a:buChar char="•"/>
              <a:defRPr>
                <a:latin typeface="Lato"/>
                <a:ea typeface="Lato"/>
                <a:cs typeface="Lato"/>
                <a:sym typeface="Lato"/>
              </a:defRPr>
            </a:lvl4pPr>
            <a:lvl5pPr marL="2286000" lvl="4" indent="-342900" algn="l">
              <a:lnSpc>
                <a:spcPct val="90000"/>
              </a:lnSpc>
              <a:spcBef>
                <a:spcPts val="500"/>
              </a:spcBef>
              <a:spcAft>
                <a:spcPts val="0"/>
              </a:spcAft>
              <a:buClr>
                <a:schemeClr val="dk1"/>
              </a:buClr>
              <a:buSzPts val="1800"/>
              <a:buChar char="•"/>
              <a:defRPr>
                <a:latin typeface="Lato"/>
                <a:ea typeface="Lato"/>
                <a:cs typeface="Lato"/>
                <a:sym typeface="La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8" name="Google Shape;3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Lato"/>
                <a:ea typeface="Lato"/>
                <a:cs typeface="Lato"/>
                <a:sym typeface="La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47244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888888"/>
                </a:solidFill>
                <a:latin typeface="Lato"/>
                <a:ea typeface="Lato"/>
                <a:cs typeface="Lato"/>
                <a:sym typeface="Lato"/>
              </a:defRPr>
            </a:lvl1pPr>
            <a:lvl2pPr marL="0" lvl="1" indent="0" algn="ctr">
              <a:spcBef>
                <a:spcPts val="0"/>
              </a:spcBef>
              <a:buNone/>
              <a:defRPr sz="1200" b="0" i="0" u="none" strike="noStrike" cap="none">
                <a:solidFill>
                  <a:srgbClr val="888888"/>
                </a:solidFill>
                <a:latin typeface="Lato"/>
                <a:ea typeface="Lato"/>
                <a:cs typeface="Lato"/>
                <a:sym typeface="Lato"/>
              </a:defRPr>
            </a:lvl2pPr>
            <a:lvl3pPr marL="0" lvl="2" indent="0" algn="ctr">
              <a:spcBef>
                <a:spcPts val="0"/>
              </a:spcBef>
              <a:buNone/>
              <a:defRPr sz="1200" b="0" i="0" u="none" strike="noStrike" cap="none">
                <a:solidFill>
                  <a:srgbClr val="888888"/>
                </a:solidFill>
                <a:latin typeface="Lato"/>
                <a:ea typeface="Lato"/>
                <a:cs typeface="Lato"/>
                <a:sym typeface="Lato"/>
              </a:defRPr>
            </a:lvl3pPr>
            <a:lvl4pPr marL="0" lvl="3" indent="0" algn="ctr">
              <a:spcBef>
                <a:spcPts val="0"/>
              </a:spcBef>
              <a:buNone/>
              <a:defRPr sz="1200" b="0" i="0" u="none" strike="noStrike" cap="none">
                <a:solidFill>
                  <a:srgbClr val="888888"/>
                </a:solidFill>
                <a:latin typeface="Lato"/>
                <a:ea typeface="Lato"/>
                <a:cs typeface="Lato"/>
                <a:sym typeface="Lato"/>
              </a:defRPr>
            </a:lvl4pPr>
            <a:lvl5pPr marL="0" lvl="4" indent="0" algn="ctr">
              <a:spcBef>
                <a:spcPts val="0"/>
              </a:spcBef>
              <a:buNone/>
              <a:defRPr sz="1200" b="0" i="0" u="none" strike="noStrike" cap="none">
                <a:solidFill>
                  <a:srgbClr val="888888"/>
                </a:solidFill>
                <a:latin typeface="Lato"/>
                <a:ea typeface="Lato"/>
                <a:cs typeface="Lato"/>
                <a:sym typeface="Lato"/>
              </a:defRPr>
            </a:lvl5pPr>
            <a:lvl6pPr marL="0" lvl="5" indent="0" algn="ctr">
              <a:spcBef>
                <a:spcPts val="0"/>
              </a:spcBef>
              <a:buNone/>
              <a:defRPr sz="1200" b="0" i="0" u="none" strike="noStrike" cap="none">
                <a:solidFill>
                  <a:srgbClr val="888888"/>
                </a:solidFill>
                <a:latin typeface="Lato"/>
                <a:ea typeface="Lato"/>
                <a:cs typeface="Lato"/>
                <a:sym typeface="Lato"/>
              </a:defRPr>
            </a:lvl6pPr>
            <a:lvl7pPr marL="0" lvl="6" indent="0" algn="ctr">
              <a:spcBef>
                <a:spcPts val="0"/>
              </a:spcBef>
              <a:buNone/>
              <a:defRPr sz="1200" b="0" i="0" u="none" strike="noStrike" cap="none">
                <a:solidFill>
                  <a:srgbClr val="888888"/>
                </a:solidFill>
                <a:latin typeface="Lato"/>
                <a:ea typeface="Lato"/>
                <a:cs typeface="Lato"/>
                <a:sym typeface="Lato"/>
              </a:defRPr>
            </a:lvl7pPr>
            <a:lvl8pPr marL="0" lvl="7" indent="0" algn="ctr">
              <a:spcBef>
                <a:spcPts val="0"/>
              </a:spcBef>
              <a:buNone/>
              <a:defRPr sz="1200" b="0" i="0" u="none" strike="noStrike" cap="none">
                <a:solidFill>
                  <a:srgbClr val="888888"/>
                </a:solidFill>
                <a:latin typeface="Lato"/>
                <a:ea typeface="Lato"/>
                <a:cs typeface="Lato"/>
                <a:sym typeface="Lato"/>
              </a:defRPr>
            </a:lvl8pPr>
            <a:lvl9pPr marL="0" lvl="8" indent="0" algn="ctr">
              <a:spcBef>
                <a:spcPts val="0"/>
              </a:spcBef>
              <a:buNone/>
              <a:defRPr sz="1200" b="0" i="0" u="none" strike="noStrike" cap="none">
                <a:solidFill>
                  <a:srgbClr val="888888"/>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US"/>
              <a:t>‹#›</a:t>
            </a:fld>
            <a:endParaRPr/>
          </a:p>
        </p:txBody>
      </p:sp>
      <p:cxnSp>
        <p:nvCxnSpPr>
          <p:cNvPr id="41" name="Google Shape;41;p28"/>
          <p:cNvCxnSpPr/>
          <p:nvPr/>
        </p:nvCxnSpPr>
        <p:spPr>
          <a:xfrm rot="10800000" flipH="1">
            <a:off x="-12521" y="1428750"/>
            <a:ext cx="12204522" cy="4763"/>
          </a:xfrm>
          <a:prstGeom prst="straightConnector1">
            <a:avLst/>
          </a:prstGeom>
          <a:noFill/>
          <a:ln w="76200" cap="flat" cmpd="sng">
            <a:solidFill>
              <a:srgbClr val="B8874B"/>
            </a:solidFill>
            <a:prstDash val="solid"/>
            <a:miter lim="800000"/>
            <a:headEnd type="none" w="sm" len="sm"/>
            <a:tailEnd type="none" w="sm" len="sm"/>
          </a:ln>
        </p:spPr>
      </p:cxnSp>
      <p:cxnSp>
        <p:nvCxnSpPr>
          <p:cNvPr id="42" name="Google Shape;42;p28"/>
          <p:cNvCxnSpPr/>
          <p:nvPr/>
        </p:nvCxnSpPr>
        <p:spPr>
          <a:xfrm>
            <a:off x="-12521" y="1567543"/>
            <a:ext cx="12204522" cy="8845"/>
          </a:xfrm>
          <a:prstGeom prst="straightConnector1">
            <a:avLst/>
          </a:prstGeom>
          <a:noFill/>
          <a:ln w="76200" cap="flat" cmpd="sng">
            <a:solidFill>
              <a:srgbClr val="B8874B"/>
            </a:solidFill>
            <a:prstDash val="solid"/>
            <a:miter lim="800000"/>
            <a:headEnd type="none" w="sm" len="sm"/>
            <a:tailEnd type="none" w="sm" len="sm"/>
          </a:ln>
        </p:spPr>
      </p:cxnSp>
      <p:sp>
        <p:nvSpPr>
          <p:cNvPr id="43" name="Google Shape;43;p28"/>
          <p:cNvSpPr txBox="1">
            <a:spLocks noGrp="1"/>
          </p:cNvSpPr>
          <p:nvPr>
            <p:ph type="title"/>
          </p:nvPr>
        </p:nvSpPr>
        <p:spPr>
          <a:xfrm>
            <a:off x="838200" y="50724"/>
            <a:ext cx="10621372"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Lato"/>
              <a:buNone/>
              <a:defRPr>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 name="Google Shape;18;p26">
            <a:extLst>
              <a:ext uri="{FF2B5EF4-FFF2-40B4-BE49-F238E27FC236}">
                <a16:creationId xmlns:a16="http://schemas.microsoft.com/office/drawing/2014/main" id="{8D715062-0A6A-414E-8DC0-2BD89D9AD8E2}"/>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0294706" y="6113396"/>
            <a:ext cx="1815545" cy="677207"/>
          </a:xfrm>
          <a:prstGeom prst="roundRect">
            <a:avLst>
              <a:gd name="adj" fmla="val 16667"/>
            </a:avLst>
          </a:prstGeom>
          <a:noFill/>
          <a:ln>
            <a:noFill/>
          </a:ln>
          <a:effectLst>
            <a:outerShdw blurRad="292100" dist="139700" dir="2700000" algn="tl" rotWithShape="0">
              <a:srgbClr val="333333">
                <a:alpha val="64705"/>
              </a:srgbClr>
            </a:outerShdw>
          </a:effectLst>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 Droplett Main Vert">
  <p:cSld name="Content - Droplett Main Vert">
    <p:bg>
      <p:bgPr>
        <a:solidFill>
          <a:srgbClr val="D2CBC9"/>
        </a:solidFill>
        <a:effectLst/>
      </p:bgPr>
    </p:bg>
    <p:spTree>
      <p:nvGrpSpPr>
        <p:cNvPr id="1" name="Shape 44"/>
        <p:cNvGrpSpPr/>
        <p:nvPr/>
      </p:nvGrpSpPr>
      <p:grpSpPr>
        <a:xfrm>
          <a:off x="0" y="0"/>
          <a:ext cx="0" cy="0"/>
          <a:chOff x="0" y="0"/>
          <a:chExt cx="0" cy="0"/>
        </a:xfrm>
      </p:grpSpPr>
      <p:sp>
        <p:nvSpPr>
          <p:cNvPr id="45" name="Google Shape;45;p29"/>
          <p:cNvSpPr txBox="1">
            <a:spLocks noGrp="1"/>
          </p:cNvSpPr>
          <p:nvPr>
            <p:ph type="body" idx="1"/>
          </p:nvPr>
        </p:nvSpPr>
        <p:spPr>
          <a:xfrm>
            <a:off x="1081632" y="1825625"/>
            <a:ext cx="10272168"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Lato"/>
                <a:ea typeface="Lato"/>
                <a:cs typeface="Lato"/>
                <a:sym typeface="Lato"/>
              </a:defRPr>
            </a:lvl1pPr>
            <a:lvl2pPr marL="914400" lvl="1" indent="-381000" algn="l">
              <a:lnSpc>
                <a:spcPct val="90000"/>
              </a:lnSpc>
              <a:spcBef>
                <a:spcPts val="500"/>
              </a:spcBef>
              <a:spcAft>
                <a:spcPts val="0"/>
              </a:spcAft>
              <a:buClr>
                <a:schemeClr val="dk1"/>
              </a:buClr>
              <a:buSzPts val="2400"/>
              <a:buChar char="•"/>
              <a:defRPr>
                <a:latin typeface="Lato"/>
                <a:ea typeface="Lato"/>
                <a:cs typeface="Lato"/>
                <a:sym typeface="Lato"/>
              </a:defRPr>
            </a:lvl2pPr>
            <a:lvl3pPr marL="1371600" lvl="2" indent="-355600" algn="l">
              <a:lnSpc>
                <a:spcPct val="90000"/>
              </a:lnSpc>
              <a:spcBef>
                <a:spcPts val="500"/>
              </a:spcBef>
              <a:spcAft>
                <a:spcPts val="0"/>
              </a:spcAft>
              <a:buClr>
                <a:schemeClr val="dk1"/>
              </a:buClr>
              <a:buSzPts val="2000"/>
              <a:buChar char="•"/>
              <a:defRPr>
                <a:latin typeface="Lato"/>
                <a:ea typeface="Lato"/>
                <a:cs typeface="Lato"/>
                <a:sym typeface="Lato"/>
              </a:defRPr>
            </a:lvl3pPr>
            <a:lvl4pPr marL="1828800" lvl="3" indent="-342900" algn="l">
              <a:lnSpc>
                <a:spcPct val="90000"/>
              </a:lnSpc>
              <a:spcBef>
                <a:spcPts val="500"/>
              </a:spcBef>
              <a:spcAft>
                <a:spcPts val="0"/>
              </a:spcAft>
              <a:buClr>
                <a:schemeClr val="dk1"/>
              </a:buClr>
              <a:buSzPts val="1800"/>
              <a:buChar char="•"/>
              <a:defRPr>
                <a:latin typeface="Lato"/>
                <a:ea typeface="Lato"/>
                <a:cs typeface="Lato"/>
                <a:sym typeface="Lato"/>
              </a:defRPr>
            </a:lvl4pPr>
            <a:lvl5pPr marL="2286000" lvl="4" indent="-342900" algn="l">
              <a:lnSpc>
                <a:spcPct val="90000"/>
              </a:lnSpc>
              <a:spcBef>
                <a:spcPts val="500"/>
              </a:spcBef>
              <a:spcAft>
                <a:spcPts val="0"/>
              </a:spcAft>
              <a:buClr>
                <a:schemeClr val="dk1"/>
              </a:buClr>
              <a:buSzPts val="1800"/>
              <a:buChar char="•"/>
              <a:defRPr>
                <a:latin typeface="Lato"/>
                <a:ea typeface="Lato"/>
                <a:cs typeface="Lato"/>
                <a:sym typeface="La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9"/>
          <p:cNvSpPr txBox="1">
            <a:spLocks noGrp="1"/>
          </p:cNvSpPr>
          <p:nvPr>
            <p:ph type="sldNum" idx="12"/>
          </p:nvPr>
        </p:nvSpPr>
        <p:spPr>
          <a:xfrm>
            <a:off x="47244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888888"/>
                </a:solidFill>
                <a:latin typeface="Lato"/>
                <a:ea typeface="Lato"/>
                <a:cs typeface="Lato"/>
                <a:sym typeface="Lato"/>
              </a:defRPr>
            </a:lvl1pPr>
            <a:lvl2pPr marL="0" lvl="1" indent="0" algn="ctr">
              <a:spcBef>
                <a:spcPts val="0"/>
              </a:spcBef>
              <a:buNone/>
              <a:defRPr sz="1200" b="0" i="0" u="none" strike="noStrike" cap="none">
                <a:solidFill>
                  <a:srgbClr val="888888"/>
                </a:solidFill>
                <a:latin typeface="Lato"/>
                <a:ea typeface="Lato"/>
                <a:cs typeface="Lato"/>
                <a:sym typeface="Lato"/>
              </a:defRPr>
            </a:lvl2pPr>
            <a:lvl3pPr marL="0" lvl="2" indent="0" algn="ctr">
              <a:spcBef>
                <a:spcPts val="0"/>
              </a:spcBef>
              <a:buNone/>
              <a:defRPr sz="1200" b="0" i="0" u="none" strike="noStrike" cap="none">
                <a:solidFill>
                  <a:srgbClr val="888888"/>
                </a:solidFill>
                <a:latin typeface="Lato"/>
                <a:ea typeface="Lato"/>
                <a:cs typeface="Lato"/>
                <a:sym typeface="Lato"/>
              </a:defRPr>
            </a:lvl3pPr>
            <a:lvl4pPr marL="0" lvl="3" indent="0" algn="ctr">
              <a:spcBef>
                <a:spcPts val="0"/>
              </a:spcBef>
              <a:buNone/>
              <a:defRPr sz="1200" b="0" i="0" u="none" strike="noStrike" cap="none">
                <a:solidFill>
                  <a:srgbClr val="888888"/>
                </a:solidFill>
                <a:latin typeface="Lato"/>
                <a:ea typeface="Lato"/>
                <a:cs typeface="Lato"/>
                <a:sym typeface="Lato"/>
              </a:defRPr>
            </a:lvl4pPr>
            <a:lvl5pPr marL="0" lvl="4" indent="0" algn="ctr">
              <a:spcBef>
                <a:spcPts val="0"/>
              </a:spcBef>
              <a:buNone/>
              <a:defRPr sz="1200" b="0" i="0" u="none" strike="noStrike" cap="none">
                <a:solidFill>
                  <a:srgbClr val="888888"/>
                </a:solidFill>
                <a:latin typeface="Lato"/>
                <a:ea typeface="Lato"/>
                <a:cs typeface="Lato"/>
                <a:sym typeface="Lato"/>
              </a:defRPr>
            </a:lvl5pPr>
            <a:lvl6pPr marL="0" lvl="5" indent="0" algn="ctr">
              <a:spcBef>
                <a:spcPts val="0"/>
              </a:spcBef>
              <a:buNone/>
              <a:defRPr sz="1200" b="0" i="0" u="none" strike="noStrike" cap="none">
                <a:solidFill>
                  <a:srgbClr val="888888"/>
                </a:solidFill>
                <a:latin typeface="Lato"/>
                <a:ea typeface="Lato"/>
                <a:cs typeface="Lato"/>
                <a:sym typeface="Lato"/>
              </a:defRPr>
            </a:lvl6pPr>
            <a:lvl7pPr marL="0" lvl="6" indent="0" algn="ctr">
              <a:spcBef>
                <a:spcPts val="0"/>
              </a:spcBef>
              <a:buNone/>
              <a:defRPr sz="1200" b="0" i="0" u="none" strike="noStrike" cap="none">
                <a:solidFill>
                  <a:srgbClr val="888888"/>
                </a:solidFill>
                <a:latin typeface="Lato"/>
                <a:ea typeface="Lato"/>
                <a:cs typeface="Lato"/>
                <a:sym typeface="Lato"/>
              </a:defRPr>
            </a:lvl7pPr>
            <a:lvl8pPr marL="0" lvl="7" indent="0" algn="ctr">
              <a:spcBef>
                <a:spcPts val="0"/>
              </a:spcBef>
              <a:buNone/>
              <a:defRPr sz="1200" b="0" i="0" u="none" strike="noStrike" cap="none">
                <a:solidFill>
                  <a:srgbClr val="888888"/>
                </a:solidFill>
                <a:latin typeface="Lato"/>
                <a:ea typeface="Lato"/>
                <a:cs typeface="Lato"/>
                <a:sym typeface="Lato"/>
              </a:defRPr>
            </a:lvl8pPr>
            <a:lvl9pPr marL="0" lvl="8" indent="0" algn="ctr">
              <a:spcBef>
                <a:spcPts val="0"/>
              </a:spcBef>
              <a:buNone/>
              <a:defRPr sz="1200" b="0" i="0" u="none" strike="noStrike" cap="none">
                <a:solidFill>
                  <a:srgbClr val="888888"/>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US"/>
              <a:t>‹#›</a:t>
            </a:fld>
            <a:endParaRPr/>
          </a:p>
        </p:txBody>
      </p:sp>
      <p:cxnSp>
        <p:nvCxnSpPr>
          <p:cNvPr id="48" name="Google Shape;48;p29"/>
          <p:cNvCxnSpPr/>
          <p:nvPr/>
        </p:nvCxnSpPr>
        <p:spPr>
          <a:xfrm flipH="1">
            <a:off x="874840" y="-11187"/>
            <a:ext cx="1104" cy="6869187"/>
          </a:xfrm>
          <a:prstGeom prst="straightConnector1">
            <a:avLst/>
          </a:prstGeom>
          <a:noFill/>
          <a:ln w="76200" cap="flat" cmpd="sng">
            <a:solidFill>
              <a:srgbClr val="B8874B"/>
            </a:solidFill>
            <a:prstDash val="solid"/>
            <a:miter lim="800000"/>
            <a:headEnd type="none" w="sm" len="sm"/>
            <a:tailEnd type="none" w="sm" len="sm"/>
          </a:ln>
        </p:spPr>
      </p:cxnSp>
      <p:cxnSp>
        <p:nvCxnSpPr>
          <p:cNvPr id="49" name="Google Shape;49;p29"/>
          <p:cNvCxnSpPr/>
          <p:nvPr/>
        </p:nvCxnSpPr>
        <p:spPr>
          <a:xfrm>
            <a:off x="989845" y="-11187"/>
            <a:ext cx="2096" cy="6869187"/>
          </a:xfrm>
          <a:prstGeom prst="straightConnector1">
            <a:avLst/>
          </a:prstGeom>
          <a:noFill/>
          <a:ln w="76200" cap="flat" cmpd="sng">
            <a:solidFill>
              <a:srgbClr val="B8874B"/>
            </a:solidFill>
            <a:prstDash val="solid"/>
            <a:miter lim="800000"/>
            <a:headEnd type="none" w="sm" len="sm"/>
            <a:tailEnd type="none" w="sm" len="sm"/>
          </a:ln>
        </p:spPr>
      </p:cxnSp>
      <p:sp>
        <p:nvSpPr>
          <p:cNvPr id="50" name="Google Shape;50;p29"/>
          <p:cNvSpPr txBox="1">
            <a:spLocks noGrp="1"/>
          </p:cNvSpPr>
          <p:nvPr>
            <p:ph type="title"/>
          </p:nvPr>
        </p:nvSpPr>
        <p:spPr>
          <a:xfrm>
            <a:off x="1065426" y="50724"/>
            <a:ext cx="10394145"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Lato"/>
              <a:buNone/>
              <a:defRPr>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1" name="Google Shape;51;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1540" y="17818"/>
            <a:ext cx="731583" cy="1285225"/>
          </a:xfrm>
          <a:prstGeom prst="rect">
            <a:avLst/>
          </a:prstGeom>
          <a:noFill/>
          <a:ln>
            <a:noFill/>
          </a:ln>
        </p:spPr>
      </p:pic>
      <p:pic>
        <p:nvPicPr>
          <p:cNvPr id="9" name="Google Shape;18;p26">
            <a:extLst>
              <a:ext uri="{FF2B5EF4-FFF2-40B4-BE49-F238E27FC236}">
                <a16:creationId xmlns:a16="http://schemas.microsoft.com/office/drawing/2014/main" id="{35918439-B3BD-D44F-9C2E-B0DA29D171CE}"/>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0294706" y="6113396"/>
            <a:ext cx="1815545" cy="677207"/>
          </a:xfrm>
          <a:prstGeom prst="roundRect">
            <a:avLst>
              <a:gd name="adj" fmla="val 16667"/>
            </a:avLst>
          </a:prstGeom>
          <a:noFill/>
          <a:ln>
            <a:noFill/>
          </a:ln>
          <a:effectLst>
            <a:outerShdw blurRad="292100" dist="139700" dir="2700000" algn="tl" rotWithShape="0">
              <a:srgbClr val="333333">
                <a:alpha val="64705"/>
              </a:srgbClr>
            </a:outerShdw>
          </a:effectLst>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 You or Questions" type="title">
  <p:cSld name="TITLE">
    <p:bg>
      <p:bgPr>
        <a:solidFill>
          <a:srgbClr val="D2CBC9"/>
        </a:solidFill>
        <a:effectLst/>
      </p:bgPr>
    </p:bg>
    <p:spTree>
      <p:nvGrpSpPr>
        <p:cNvPr id="1" name="Shape 52"/>
        <p:cNvGrpSpPr/>
        <p:nvPr/>
      </p:nvGrpSpPr>
      <p:grpSpPr>
        <a:xfrm>
          <a:off x="0" y="0"/>
          <a:ext cx="0" cy="0"/>
          <a:chOff x="0" y="0"/>
          <a:chExt cx="0" cy="0"/>
        </a:xfrm>
      </p:grpSpPr>
      <p:sp>
        <p:nvSpPr>
          <p:cNvPr id="53" name="Google Shape;53;p30"/>
          <p:cNvSpPr txBox="1">
            <a:spLocks noGrp="1"/>
          </p:cNvSpPr>
          <p:nvPr>
            <p:ph type="ctrTitle"/>
          </p:nvPr>
        </p:nvSpPr>
        <p:spPr>
          <a:xfrm>
            <a:off x="1499724" y="204425"/>
            <a:ext cx="9144000" cy="203416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Lato"/>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0"/>
          <p:cNvSpPr txBox="1">
            <a:spLocks noGrp="1"/>
          </p:cNvSpPr>
          <p:nvPr>
            <p:ph type="subTitle" idx="1"/>
          </p:nvPr>
        </p:nvSpPr>
        <p:spPr>
          <a:xfrm>
            <a:off x="1499724" y="2919311"/>
            <a:ext cx="9144000" cy="165576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55" name="Google Shape;55;p30"/>
          <p:cNvGrpSpPr/>
          <p:nvPr/>
        </p:nvGrpSpPr>
        <p:grpSpPr>
          <a:xfrm>
            <a:off x="4577645" y="4927804"/>
            <a:ext cx="2988157" cy="1465679"/>
            <a:chOff x="3673784" y="275130"/>
            <a:chExt cx="4199766" cy="2209452"/>
          </a:xfrm>
        </p:grpSpPr>
        <p:pic>
          <p:nvPicPr>
            <p:cNvPr id="56" name="Google Shape;56;p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673784" y="275130"/>
              <a:ext cx="4199766" cy="2209452"/>
            </a:xfrm>
            <a:prstGeom prst="roundRect">
              <a:avLst>
                <a:gd name="adj" fmla="val 16667"/>
              </a:avLst>
            </a:prstGeom>
            <a:noFill/>
            <a:ln>
              <a:noFill/>
            </a:ln>
            <a:effectLst>
              <a:outerShdw blurRad="292100" dist="139700" dir="2700000" algn="tl" rotWithShape="0">
                <a:srgbClr val="333333">
                  <a:alpha val="64705"/>
                </a:srgbClr>
              </a:outerShdw>
            </a:effectLst>
          </p:spPr>
        </p:pic>
        <p:sp>
          <p:nvSpPr>
            <p:cNvPr id="57" name="Google Shape;57;p30"/>
            <p:cNvSpPr/>
            <p:nvPr/>
          </p:nvSpPr>
          <p:spPr>
            <a:xfrm>
              <a:off x="3673784" y="275130"/>
              <a:ext cx="4199766" cy="2209452"/>
            </a:xfrm>
            <a:prstGeom prst="roundRect">
              <a:avLst>
                <a:gd name="adj" fmla="val 16667"/>
              </a:avLst>
            </a:prstGeom>
            <a:noFill/>
            <a:ln w="28575" cap="flat" cmpd="sng">
              <a:solidFill>
                <a:srgbClr val="4165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 Droplett Alt Vert">
  <p:cSld name="Content - Droplett Alt Vert">
    <p:bg>
      <p:bgPr>
        <a:solidFill>
          <a:srgbClr val="D2CBC9"/>
        </a:solidFill>
        <a:effectLst/>
      </p:bgPr>
    </p:bg>
    <p:spTree>
      <p:nvGrpSpPr>
        <p:cNvPr id="1" name="Shape 58"/>
        <p:cNvGrpSpPr/>
        <p:nvPr/>
      </p:nvGrpSpPr>
      <p:grpSpPr>
        <a:xfrm>
          <a:off x="0" y="0"/>
          <a:ext cx="0" cy="0"/>
          <a:chOff x="0" y="0"/>
          <a:chExt cx="0" cy="0"/>
        </a:xfrm>
      </p:grpSpPr>
      <p:sp>
        <p:nvSpPr>
          <p:cNvPr id="59" name="Google Shape;59;p31"/>
          <p:cNvSpPr txBox="1">
            <a:spLocks noGrp="1"/>
          </p:cNvSpPr>
          <p:nvPr>
            <p:ph type="body" idx="1"/>
          </p:nvPr>
        </p:nvSpPr>
        <p:spPr>
          <a:xfrm>
            <a:off x="1081632" y="1825625"/>
            <a:ext cx="10272168"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Lato"/>
                <a:ea typeface="Lato"/>
                <a:cs typeface="Lato"/>
                <a:sym typeface="Lato"/>
              </a:defRPr>
            </a:lvl1pPr>
            <a:lvl2pPr marL="914400" lvl="1" indent="-381000" algn="l">
              <a:lnSpc>
                <a:spcPct val="90000"/>
              </a:lnSpc>
              <a:spcBef>
                <a:spcPts val="500"/>
              </a:spcBef>
              <a:spcAft>
                <a:spcPts val="0"/>
              </a:spcAft>
              <a:buClr>
                <a:schemeClr val="dk1"/>
              </a:buClr>
              <a:buSzPts val="2400"/>
              <a:buChar char="•"/>
              <a:defRPr>
                <a:latin typeface="Lato"/>
                <a:ea typeface="Lato"/>
                <a:cs typeface="Lato"/>
                <a:sym typeface="Lato"/>
              </a:defRPr>
            </a:lvl2pPr>
            <a:lvl3pPr marL="1371600" lvl="2" indent="-355600" algn="l">
              <a:lnSpc>
                <a:spcPct val="90000"/>
              </a:lnSpc>
              <a:spcBef>
                <a:spcPts val="500"/>
              </a:spcBef>
              <a:spcAft>
                <a:spcPts val="0"/>
              </a:spcAft>
              <a:buClr>
                <a:schemeClr val="dk1"/>
              </a:buClr>
              <a:buSzPts val="2000"/>
              <a:buChar char="•"/>
              <a:defRPr>
                <a:latin typeface="Lato"/>
                <a:ea typeface="Lato"/>
                <a:cs typeface="Lato"/>
                <a:sym typeface="Lato"/>
              </a:defRPr>
            </a:lvl3pPr>
            <a:lvl4pPr marL="1828800" lvl="3" indent="-342900" algn="l">
              <a:lnSpc>
                <a:spcPct val="90000"/>
              </a:lnSpc>
              <a:spcBef>
                <a:spcPts val="500"/>
              </a:spcBef>
              <a:spcAft>
                <a:spcPts val="0"/>
              </a:spcAft>
              <a:buClr>
                <a:schemeClr val="dk1"/>
              </a:buClr>
              <a:buSzPts val="1800"/>
              <a:buChar char="•"/>
              <a:defRPr>
                <a:latin typeface="Lato"/>
                <a:ea typeface="Lato"/>
                <a:cs typeface="Lato"/>
                <a:sym typeface="Lato"/>
              </a:defRPr>
            </a:lvl4pPr>
            <a:lvl5pPr marL="2286000" lvl="4" indent="-342900" algn="l">
              <a:lnSpc>
                <a:spcPct val="90000"/>
              </a:lnSpc>
              <a:spcBef>
                <a:spcPts val="500"/>
              </a:spcBef>
              <a:spcAft>
                <a:spcPts val="0"/>
              </a:spcAft>
              <a:buClr>
                <a:schemeClr val="dk1"/>
              </a:buClr>
              <a:buSzPts val="1800"/>
              <a:buChar char="•"/>
              <a:defRPr>
                <a:latin typeface="Lato"/>
                <a:ea typeface="Lato"/>
                <a:cs typeface="Lato"/>
                <a:sym typeface="La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1"/>
          <p:cNvSpPr txBox="1">
            <a:spLocks noGrp="1"/>
          </p:cNvSpPr>
          <p:nvPr>
            <p:ph type="sldNum" idx="12"/>
          </p:nvPr>
        </p:nvSpPr>
        <p:spPr>
          <a:xfrm>
            <a:off x="47244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888888"/>
                </a:solidFill>
                <a:latin typeface="Lato"/>
                <a:ea typeface="Lato"/>
                <a:cs typeface="Lato"/>
                <a:sym typeface="Lato"/>
              </a:defRPr>
            </a:lvl1pPr>
            <a:lvl2pPr marL="0" lvl="1" indent="0" algn="ctr">
              <a:spcBef>
                <a:spcPts val="0"/>
              </a:spcBef>
              <a:buNone/>
              <a:defRPr sz="1200" b="0" i="0" u="none" strike="noStrike" cap="none">
                <a:solidFill>
                  <a:srgbClr val="888888"/>
                </a:solidFill>
                <a:latin typeface="Lato"/>
                <a:ea typeface="Lato"/>
                <a:cs typeface="Lato"/>
                <a:sym typeface="Lato"/>
              </a:defRPr>
            </a:lvl2pPr>
            <a:lvl3pPr marL="0" lvl="2" indent="0" algn="ctr">
              <a:spcBef>
                <a:spcPts val="0"/>
              </a:spcBef>
              <a:buNone/>
              <a:defRPr sz="1200" b="0" i="0" u="none" strike="noStrike" cap="none">
                <a:solidFill>
                  <a:srgbClr val="888888"/>
                </a:solidFill>
                <a:latin typeface="Lato"/>
                <a:ea typeface="Lato"/>
                <a:cs typeface="Lato"/>
                <a:sym typeface="Lato"/>
              </a:defRPr>
            </a:lvl3pPr>
            <a:lvl4pPr marL="0" lvl="3" indent="0" algn="ctr">
              <a:spcBef>
                <a:spcPts val="0"/>
              </a:spcBef>
              <a:buNone/>
              <a:defRPr sz="1200" b="0" i="0" u="none" strike="noStrike" cap="none">
                <a:solidFill>
                  <a:srgbClr val="888888"/>
                </a:solidFill>
                <a:latin typeface="Lato"/>
                <a:ea typeface="Lato"/>
                <a:cs typeface="Lato"/>
                <a:sym typeface="Lato"/>
              </a:defRPr>
            </a:lvl4pPr>
            <a:lvl5pPr marL="0" lvl="4" indent="0" algn="ctr">
              <a:spcBef>
                <a:spcPts val="0"/>
              </a:spcBef>
              <a:buNone/>
              <a:defRPr sz="1200" b="0" i="0" u="none" strike="noStrike" cap="none">
                <a:solidFill>
                  <a:srgbClr val="888888"/>
                </a:solidFill>
                <a:latin typeface="Lato"/>
                <a:ea typeface="Lato"/>
                <a:cs typeface="Lato"/>
                <a:sym typeface="Lato"/>
              </a:defRPr>
            </a:lvl5pPr>
            <a:lvl6pPr marL="0" lvl="5" indent="0" algn="ctr">
              <a:spcBef>
                <a:spcPts val="0"/>
              </a:spcBef>
              <a:buNone/>
              <a:defRPr sz="1200" b="0" i="0" u="none" strike="noStrike" cap="none">
                <a:solidFill>
                  <a:srgbClr val="888888"/>
                </a:solidFill>
                <a:latin typeface="Lato"/>
                <a:ea typeface="Lato"/>
                <a:cs typeface="Lato"/>
                <a:sym typeface="Lato"/>
              </a:defRPr>
            </a:lvl6pPr>
            <a:lvl7pPr marL="0" lvl="6" indent="0" algn="ctr">
              <a:spcBef>
                <a:spcPts val="0"/>
              </a:spcBef>
              <a:buNone/>
              <a:defRPr sz="1200" b="0" i="0" u="none" strike="noStrike" cap="none">
                <a:solidFill>
                  <a:srgbClr val="888888"/>
                </a:solidFill>
                <a:latin typeface="Lato"/>
                <a:ea typeface="Lato"/>
                <a:cs typeface="Lato"/>
                <a:sym typeface="Lato"/>
              </a:defRPr>
            </a:lvl7pPr>
            <a:lvl8pPr marL="0" lvl="7" indent="0" algn="ctr">
              <a:spcBef>
                <a:spcPts val="0"/>
              </a:spcBef>
              <a:buNone/>
              <a:defRPr sz="1200" b="0" i="0" u="none" strike="noStrike" cap="none">
                <a:solidFill>
                  <a:srgbClr val="888888"/>
                </a:solidFill>
                <a:latin typeface="Lato"/>
                <a:ea typeface="Lato"/>
                <a:cs typeface="Lato"/>
                <a:sym typeface="Lato"/>
              </a:defRPr>
            </a:lvl8pPr>
            <a:lvl9pPr marL="0" lvl="8" indent="0" algn="ctr">
              <a:spcBef>
                <a:spcPts val="0"/>
              </a:spcBef>
              <a:buNone/>
              <a:defRPr sz="1200" b="0" i="0" u="none" strike="noStrike" cap="none">
                <a:solidFill>
                  <a:srgbClr val="888888"/>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US"/>
              <a:t>‹#›</a:t>
            </a:fld>
            <a:endParaRPr/>
          </a:p>
        </p:txBody>
      </p:sp>
      <p:cxnSp>
        <p:nvCxnSpPr>
          <p:cNvPr id="62" name="Google Shape;62;p31"/>
          <p:cNvCxnSpPr/>
          <p:nvPr/>
        </p:nvCxnSpPr>
        <p:spPr>
          <a:xfrm flipH="1">
            <a:off x="874840" y="-11187"/>
            <a:ext cx="1104" cy="6869187"/>
          </a:xfrm>
          <a:prstGeom prst="straightConnector1">
            <a:avLst/>
          </a:prstGeom>
          <a:noFill/>
          <a:ln w="76200" cap="flat" cmpd="sng">
            <a:solidFill>
              <a:schemeClr val="lt1"/>
            </a:solidFill>
            <a:prstDash val="solid"/>
            <a:miter lim="800000"/>
            <a:headEnd type="none" w="sm" len="sm"/>
            <a:tailEnd type="none" w="sm" len="sm"/>
          </a:ln>
        </p:spPr>
      </p:cxnSp>
      <p:cxnSp>
        <p:nvCxnSpPr>
          <p:cNvPr id="63" name="Google Shape;63;p31"/>
          <p:cNvCxnSpPr/>
          <p:nvPr/>
        </p:nvCxnSpPr>
        <p:spPr>
          <a:xfrm>
            <a:off x="989845" y="-11187"/>
            <a:ext cx="2096" cy="6869187"/>
          </a:xfrm>
          <a:prstGeom prst="straightConnector1">
            <a:avLst/>
          </a:prstGeom>
          <a:noFill/>
          <a:ln w="76200" cap="flat" cmpd="sng">
            <a:solidFill>
              <a:schemeClr val="lt1"/>
            </a:solidFill>
            <a:prstDash val="solid"/>
            <a:miter lim="800000"/>
            <a:headEnd type="none" w="sm" len="sm"/>
            <a:tailEnd type="none" w="sm" len="sm"/>
          </a:ln>
        </p:spPr>
      </p:cxnSp>
      <p:sp>
        <p:nvSpPr>
          <p:cNvPr id="64" name="Google Shape;64;p31"/>
          <p:cNvSpPr txBox="1">
            <a:spLocks noGrp="1"/>
          </p:cNvSpPr>
          <p:nvPr>
            <p:ph type="title"/>
          </p:nvPr>
        </p:nvSpPr>
        <p:spPr>
          <a:xfrm>
            <a:off x="1065426" y="50724"/>
            <a:ext cx="10394145"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Lato"/>
              <a:buNone/>
              <a:defRPr>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5" name="Google Shape;65;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1540" y="17818"/>
            <a:ext cx="731583" cy="1285225"/>
          </a:xfrm>
          <a:prstGeom prst="rect">
            <a:avLst/>
          </a:prstGeom>
          <a:noFill/>
          <a:ln>
            <a:noFill/>
          </a:ln>
        </p:spPr>
      </p:pic>
      <p:pic>
        <p:nvPicPr>
          <p:cNvPr id="9" name="Google Shape;18;p26">
            <a:extLst>
              <a:ext uri="{FF2B5EF4-FFF2-40B4-BE49-F238E27FC236}">
                <a16:creationId xmlns:a16="http://schemas.microsoft.com/office/drawing/2014/main" id="{D7A40318-8D0F-3946-9FA6-0A35EB544BD9}"/>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0294706" y="6113396"/>
            <a:ext cx="1815545" cy="677207"/>
          </a:xfrm>
          <a:prstGeom prst="roundRect">
            <a:avLst>
              <a:gd name="adj" fmla="val 16667"/>
            </a:avLst>
          </a:prstGeom>
          <a:noFill/>
          <a:ln>
            <a:noFill/>
          </a:ln>
          <a:effectLst>
            <a:outerShdw blurRad="292100" dist="139700" dir="2700000" algn="tl" rotWithShape="0">
              <a:srgbClr val="333333">
                <a:alpha val="64705"/>
              </a:srgbClr>
            </a:outerShdw>
          </a:effectLst>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 No Graphics">
  <p:cSld name="Content - No Graphics">
    <p:bg>
      <p:bgPr>
        <a:solidFill>
          <a:srgbClr val="D2CBC9"/>
        </a:solidFill>
        <a:effectLst/>
      </p:bgPr>
    </p:bg>
    <p:spTree>
      <p:nvGrpSpPr>
        <p:cNvPr id="1" name="Shape 66"/>
        <p:cNvGrpSpPr/>
        <p:nvPr/>
      </p:nvGrpSpPr>
      <p:grpSpPr>
        <a:xfrm>
          <a:off x="0" y="0"/>
          <a:ext cx="0" cy="0"/>
          <a:chOff x="0" y="0"/>
          <a:chExt cx="0" cy="0"/>
        </a:xfrm>
      </p:grpSpPr>
      <p:sp>
        <p:nvSpPr>
          <p:cNvPr id="67" name="Google Shape;6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Lato"/>
                <a:ea typeface="Lato"/>
                <a:cs typeface="Lato"/>
                <a:sym typeface="Lato"/>
              </a:defRPr>
            </a:lvl1pPr>
            <a:lvl2pPr marL="914400" lvl="1" indent="-381000" algn="l">
              <a:lnSpc>
                <a:spcPct val="90000"/>
              </a:lnSpc>
              <a:spcBef>
                <a:spcPts val="500"/>
              </a:spcBef>
              <a:spcAft>
                <a:spcPts val="0"/>
              </a:spcAft>
              <a:buClr>
                <a:schemeClr val="dk1"/>
              </a:buClr>
              <a:buSzPts val="2400"/>
              <a:buChar char="•"/>
              <a:defRPr>
                <a:latin typeface="Lato"/>
                <a:ea typeface="Lato"/>
                <a:cs typeface="Lato"/>
                <a:sym typeface="Lato"/>
              </a:defRPr>
            </a:lvl2pPr>
            <a:lvl3pPr marL="1371600" lvl="2" indent="-355600" algn="l">
              <a:lnSpc>
                <a:spcPct val="90000"/>
              </a:lnSpc>
              <a:spcBef>
                <a:spcPts val="500"/>
              </a:spcBef>
              <a:spcAft>
                <a:spcPts val="0"/>
              </a:spcAft>
              <a:buClr>
                <a:schemeClr val="dk1"/>
              </a:buClr>
              <a:buSzPts val="2000"/>
              <a:buChar char="•"/>
              <a:defRPr>
                <a:latin typeface="Lato"/>
                <a:ea typeface="Lato"/>
                <a:cs typeface="Lato"/>
                <a:sym typeface="Lato"/>
              </a:defRPr>
            </a:lvl3pPr>
            <a:lvl4pPr marL="1828800" lvl="3" indent="-342900" algn="l">
              <a:lnSpc>
                <a:spcPct val="90000"/>
              </a:lnSpc>
              <a:spcBef>
                <a:spcPts val="500"/>
              </a:spcBef>
              <a:spcAft>
                <a:spcPts val="0"/>
              </a:spcAft>
              <a:buClr>
                <a:schemeClr val="dk1"/>
              </a:buClr>
              <a:buSzPts val="1800"/>
              <a:buChar char="•"/>
              <a:defRPr>
                <a:latin typeface="Lato"/>
                <a:ea typeface="Lato"/>
                <a:cs typeface="Lato"/>
                <a:sym typeface="Lato"/>
              </a:defRPr>
            </a:lvl4pPr>
            <a:lvl5pPr marL="2286000" lvl="4" indent="-342900" algn="l">
              <a:lnSpc>
                <a:spcPct val="90000"/>
              </a:lnSpc>
              <a:spcBef>
                <a:spcPts val="500"/>
              </a:spcBef>
              <a:spcAft>
                <a:spcPts val="0"/>
              </a:spcAft>
              <a:buClr>
                <a:schemeClr val="dk1"/>
              </a:buClr>
              <a:buSzPts val="1800"/>
              <a:buChar char="•"/>
              <a:defRPr>
                <a:latin typeface="Lato"/>
                <a:ea typeface="Lato"/>
                <a:cs typeface="Lato"/>
                <a:sym typeface="La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Lato"/>
                <a:ea typeface="Lato"/>
                <a:cs typeface="Lato"/>
                <a:sym typeface="La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2"/>
          <p:cNvSpPr txBox="1">
            <a:spLocks noGrp="1"/>
          </p:cNvSpPr>
          <p:nvPr>
            <p:ph type="sldNum" idx="12"/>
          </p:nvPr>
        </p:nvSpPr>
        <p:spPr>
          <a:xfrm>
            <a:off x="47244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888888"/>
                </a:solidFill>
                <a:latin typeface="Lato"/>
                <a:ea typeface="Lato"/>
                <a:cs typeface="Lato"/>
                <a:sym typeface="Lato"/>
              </a:defRPr>
            </a:lvl1pPr>
            <a:lvl2pPr marL="0" lvl="1" indent="0" algn="ctr">
              <a:spcBef>
                <a:spcPts val="0"/>
              </a:spcBef>
              <a:buNone/>
              <a:defRPr sz="1200" b="0" i="0" u="none" strike="noStrike" cap="none">
                <a:solidFill>
                  <a:srgbClr val="888888"/>
                </a:solidFill>
                <a:latin typeface="Lato"/>
                <a:ea typeface="Lato"/>
                <a:cs typeface="Lato"/>
                <a:sym typeface="Lato"/>
              </a:defRPr>
            </a:lvl2pPr>
            <a:lvl3pPr marL="0" lvl="2" indent="0" algn="ctr">
              <a:spcBef>
                <a:spcPts val="0"/>
              </a:spcBef>
              <a:buNone/>
              <a:defRPr sz="1200" b="0" i="0" u="none" strike="noStrike" cap="none">
                <a:solidFill>
                  <a:srgbClr val="888888"/>
                </a:solidFill>
                <a:latin typeface="Lato"/>
                <a:ea typeface="Lato"/>
                <a:cs typeface="Lato"/>
                <a:sym typeface="Lato"/>
              </a:defRPr>
            </a:lvl3pPr>
            <a:lvl4pPr marL="0" lvl="3" indent="0" algn="ctr">
              <a:spcBef>
                <a:spcPts val="0"/>
              </a:spcBef>
              <a:buNone/>
              <a:defRPr sz="1200" b="0" i="0" u="none" strike="noStrike" cap="none">
                <a:solidFill>
                  <a:srgbClr val="888888"/>
                </a:solidFill>
                <a:latin typeface="Lato"/>
                <a:ea typeface="Lato"/>
                <a:cs typeface="Lato"/>
                <a:sym typeface="Lato"/>
              </a:defRPr>
            </a:lvl4pPr>
            <a:lvl5pPr marL="0" lvl="4" indent="0" algn="ctr">
              <a:spcBef>
                <a:spcPts val="0"/>
              </a:spcBef>
              <a:buNone/>
              <a:defRPr sz="1200" b="0" i="0" u="none" strike="noStrike" cap="none">
                <a:solidFill>
                  <a:srgbClr val="888888"/>
                </a:solidFill>
                <a:latin typeface="Lato"/>
                <a:ea typeface="Lato"/>
                <a:cs typeface="Lato"/>
                <a:sym typeface="Lato"/>
              </a:defRPr>
            </a:lvl5pPr>
            <a:lvl6pPr marL="0" lvl="5" indent="0" algn="ctr">
              <a:spcBef>
                <a:spcPts val="0"/>
              </a:spcBef>
              <a:buNone/>
              <a:defRPr sz="1200" b="0" i="0" u="none" strike="noStrike" cap="none">
                <a:solidFill>
                  <a:srgbClr val="888888"/>
                </a:solidFill>
                <a:latin typeface="Lato"/>
                <a:ea typeface="Lato"/>
                <a:cs typeface="Lato"/>
                <a:sym typeface="Lato"/>
              </a:defRPr>
            </a:lvl6pPr>
            <a:lvl7pPr marL="0" lvl="6" indent="0" algn="ctr">
              <a:spcBef>
                <a:spcPts val="0"/>
              </a:spcBef>
              <a:buNone/>
              <a:defRPr sz="1200" b="0" i="0" u="none" strike="noStrike" cap="none">
                <a:solidFill>
                  <a:srgbClr val="888888"/>
                </a:solidFill>
                <a:latin typeface="Lato"/>
                <a:ea typeface="Lato"/>
                <a:cs typeface="Lato"/>
                <a:sym typeface="Lato"/>
              </a:defRPr>
            </a:lvl7pPr>
            <a:lvl8pPr marL="0" lvl="7" indent="0" algn="ctr">
              <a:spcBef>
                <a:spcPts val="0"/>
              </a:spcBef>
              <a:buNone/>
              <a:defRPr sz="1200" b="0" i="0" u="none" strike="noStrike" cap="none">
                <a:solidFill>
                  <a:srgbClr val="888888"/>
                </a:solidFill>
                <a:latin typeface="Lato"/>
                <a:ea typeface="Lato"/>
                <a:cs typeface="Lato"/>
                <a:sym typeface="Lato"/>
              </a:defRPr>
            </a:lvl8pPr>
            <a:lvl9pPr marL="0" lvl="8" indent="0" algn="ctr">
              <a:spcBef>
                <a:spcPts val="0"/>
              </a:spcBef>
              <a:buNone/>
              <a:defRPr sz="1200" b="0" i="0" u="none" strike="noStrike" cap="none">
                <a:solidFill>
                  <a:srgbClr val="888888"/>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US"/>
              <a:t>‹#›</a:t>
            </a:fld>
            <a:endParaRPr/>
          </a:p>
        </p:txBody>
      </p:sp>
      <p:sp>
        <p:nvSpPr>
          <p:cNvPr id="71" name="Google Shape;71;p32"/>
          <p:cNvSpPr txBox="1">
            <a:spLocks noGrp="1"/>
          </p:cNvSpPr>
          <p:nvPr>
            <p:ph type="title"/>
          </p:nvPr>
        </p:nvSpPr>
        <p:spPr>
          <a:xfrm>
            <a:off x="943972" y="50724"/>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Lato"/>
              <a:buNone/>
              <a:defRPr>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 name="Google Shape;18;p26">
            <a:extLst>
              <a:ext uri="{FF2B5EF4-FFF2-40B4-BE49-F238E27FC236}">
                <a16:creationId xmlns:a16="http://schemas.microsoft.com/office/drawing/2014/main" id="{A4457AC4-02A2-5D42-B122-CA6A2899328F}"/>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0294706" y="6113396"/>
            <a:ext cx="1815545" cy="677207"/>
          </a:xfrm>
          <a:prstGeom prst="roundRect">
            <a:avLst>
              <a:gd name="adj" fmla="val 16667"/>
            </a:avLst>
          </a:prstGeom>
          <a:noFill/>
          <a:ln>
            <a:noFill/>
          </a:ln>
          <a:effectLst>
            <a:outerShdw blurRad="292100" dist="139700" dir="2700000" algn="tl" rotWithShape="0">
              <a:srgbClr val="333333">
                <a:alpha val="64705"/>
              </a:srgbClr>
            </a:outerShdw>
          </a:effectLst>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D2CBC9"/>
        </a:solidFill>
        <a:effectLst/>
      </p:bgPr>
    </p:bg>
    <p:spTree>
      <p:nvGrpSpPr>
        <p:cNvPr id="1" name="Shape 72"/>
        <p:cNvGrpSpPr/>
        <p:nvPr/>
      </p:nvGrpSpPr>
      <p:grpSpPr>
        <a:xfrm>
          <a:off x="0" y="0"/>
          <a:ext cx="0" cy="0"/>
          <a:chOff x="0" y="0"/>
          <a:chExt cx="0" cy="0"/>
        </a:xfrm>
      </p:grpSpPr>
      <p:sp>
        <p:nvSpPr>
          <p:cNvPr id="73" name="Google Shape;73;p25"/>
          <p:cNvSpPr txBox="1">
            <a:spLocks noGrp="1"/>
          </p:cNvSpPr>
          <p:nvPr>
            <p:ph type="ctrTitle"/>
          </p:nvPr>
        </p:nvSpPr>
        <p:spPr>
          <a:xfrm>
            <a:off x="1499724" y="2503488"/>
            <a:ext cx="9144000" cy="203416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a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subTitle" idx="1"/>
          </p:nvPr>
        </p:nvSpPr>
        <p:spPr>
          <a:xfrm>
            <a:off x="1499724" y="4629727"/>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78" name="Google Shape;78;p25"/>
          <p:cNvGrpSpPr/>
          <p:nvPr/>
        </p:nvGrpSpPr>
        <p:grpSpPr>
          <a:xfrm>
            <a:off x="3996117" y="275130"/>
            <a:ext cx="4199766" cy="2209452"/>
            <a:chOff x="3673784" y="275130"/>
            <a:chExt cx="4199766" cy="2209452"/>
          </a:xfrm>
        </p:grpSpPr>
        <p:pic>
          <p:nvPicPr>
            <p:cNvPr id="79" name="Google Shape;79;p25"/>
            <p:cNvPicPr preferRelativeResize="0"/>
            <p:nvPr/>
          </p:nvPicPr>
          <p:blipFill rotWithShape="1">
            <a:blip r:embed="rId2">
              <a:alphaModFix/>
            </a:blip>
            <a:srcRect/>
            <a:stretch/>
          </p:blipFill>
          <p:spPr>
            <a:xfrm>
              <a:off x="3673784" y="275130"/>
              <a:ext cx="4199766" cy="2209452"/>
            </a:xfrm>
            <a:prstGeom prst="roundRect">
              <a:avLst>
                <a:gd name="adj" fmla="val 16667"/>
              </a:avLst>
            </a:prstGeom>
            <a:noFill/>
            <a:ln>
              <a:noFill/>
            </a:ln>
            <a:effectLst>
              <a:outerShdw blurRad="292100" dist="139700" dir="2700000" algn="tl" rotWithShape="0">
                <a:srgbClr val="333333">
                  <a:alpha val="64705"/>
                </a:srgbClr>
              </a:outerShdw>
            </a:effectLst>
          </p:spPr>
        </p:pic>
        <p:sp>
          <p:nvSpPr>
            <p:cNvPr id="80" name="Google Shape;80;p25"/>
            <p:cNvSpPr/>
            <p:nvPr/>
          </p:nvSpPr>
          <p:spPr>
            <a:xfrm>
              <a:off x="3673784" y="275130"/>
              <a:ext cx="4199766" cy="2209452"/>
            </a:xfrm>
            <a:prstGeom prst="roundRect">
              <a:avLst>
                <a:gd name="adj" fmla="val 16667"/>
              </a:avLst>
            </a:prstGeom>
            <a:noFill/>
            <a:ln w="28575" cap="flat" cmpd="sng">
              <a:solidFill>
                <a:srgbClr val="4165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 Droplett Alt">
  <p:cSld name="Content - Droplett Alt">
    <p:bg>
      <p:bgPr>
        <a:solidFill>
          <a:srgbClr val="D2CBC9"/>
        </a:solidFill>
        <a:effectLst/>
      </p:bgPr>
    </p:bg>
    <p:spTree>
      <p:nvGrpSpPr>
        <p:cNvPr id="1" name="Shape 81"/>
        <p:cNvGrpSpPr/>
        <p:nvPr/>
      </p:nvGrpSpPr>
      <p:grpSpPr>
        <a:xfrm>
          <a:off x="0" y="0"/>
          <a:ext cx="0" cy="0"/>
          <a:chOff x="0" y="0"/>
          <a:chExt cx="0" cy="0"/>
        </a:xfrm>
      </p:grpSpPr>
      <p:sp>
        <p:nvSpPr>
          <p:cNvPr id="82" name="Google Shape;82;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Lato"/>
                <a:ea typeface="Lato"/>
                <a:cs typeface="Lato"/>
                <a:sym typeface="Lato"/>
              </a:defRPr>
            </a:lvl1pPr>
            <a:lvl2pPr marL="914400" lvl="1" indent="-381000" algn="l">
              <a:lnSpc>
                <a:spcPct val="90000"/>
              </a:lnSpc>
              <a:spcBef>
                <a:spcPts val="500"/>
              </a:spcBef>
              <a:spcAft>
                <a:spcPts val="0"/>
              </a:spcAft>
              <a:buClr>
                <a:schemeClr val="dk1"/>
              </a:buClr>
              <a:buSzPts val="2400"/>
              <a:buChar char="•"/>
              <a:defRPr>
                <a:latin typeface="Lato"/>
                <a:ea typeface="Lato"/>
                <a:cs typeface="Lato"/>
                <a:sym typeface="Lato"/>
              </a:defRPr>
            </a:lvl2pPr>
            <a:lvl3pPr marL="1371600" lvl="2" indent="-355600" algn="l">
              <a:lnSpc>
                <a:spcPct val="90000"/>
              </a:lnSpc>
              <a:spcBef>
                <a:spcPts val="500"/>
              </a:spcBef>
              <a:spcAft>
                <a:spcPts val="0"/>
              </a:spcAft>
              <a:buClr>
                <a:schemeClr val="dk1"/>
              </a:buClr>
              <a:buSzPts val="2000"/>
              <a:buChar char="•"/>
              <a:defRPr>
                <a:latin typeface="Lato"/>
                <a:ea typeface="Lato"/>
                <a:cs typeface="Lato"/>
                <a:sym typeface="Lato"/>
              </a:defRPr>
            </a:lvl3pPr>
            <a:lvl4pPr marL="1828800" lvl="3" indent="-342900" algn="l">
              <a:lnSpc>
                <a:spcPct val="90000"/>
              </a:lnSpc>
              <a:spcBef>
                <a:spcPts val="500"/>
              </a:spcBef>
              <a:spcAft>
                <a:spcPts val="0"/>
              </a:spcAft>
              <a:buClr>
                <a:schemeClr val="dk1"/>
              </a:buClr>
              <a:buSzPts val="1800"/>
              <a:buChar char="•"/>
              <a:defRPr>
                <a:latin typeface="Lato"/>
                <a:ea typeface="Lato"/>
                <a:cs typeface="Lato"/>
                <a:sym typeface="Lato"/>
              </a:defRPr>
            </a:lvl4pPr>
            <a:lvl5pPr marL="2286000" lvl="4" indent="-342900" algn="l">
              <a:lnSpc>
                <a:spcPct val="90000"/>
              </a:lnSpc>
              <a:spcBef>
                <a:spcPts val="500"/>
              </a:spcBef>
              <a:spcAft>
                <a:spcPts val="0"/>
              </a:spcAft>
              <a:buClr>
                <a:schemeClr val="dk1"/>
              </a:buClr>
              <a:buSzPts val="1800"/>
              <a:buChar char="•"/>
              <a:defRPr>
                <a:latin typeface="Lato"/>
                <a:ea typeface="Lato"/>
                <a:cs typeface="Lato"/>
                <a:sym typeface="La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Lato"/>
                <a:ea typeface="Lato"/>
                <a:cs typeface="Lato"/>
                <a:sym typeface="La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txBox="1">
            <a:spLocks noGrp="1"/>
          </p:cNvSpPr>
          <p:nvPr>
            <p:ph type="sldNum" idx="12"/>
          </p:nvPr>
        </p:nvSpPr>
        <p:spPr>
          <a:xfrm>
            <a:off x="47244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888888"/>
                </a:solidFill>
                <a:latin typeface="Lato"/>
                <a:ea typeface="Lato"/>
                <a:cs typeface="Lato"/>
                <a:sym typeface="Lato"/>
              </a:defRPr>
            </a:lvl1pPr>
            <a:lvl2pPr marL="0" lvl="1" indent="0" algn="ctr">
              <a:spcBef>
                <a:spcPts val="0"/>
              </a:spcBef>
              <a:buNone/>
              <a:defRPr sz="1200">
                <a:solidFill>
                  <a:srgbClr val="888888"/>
                </a:solidFill>
                <a:latin typeface="Lato"/>
                <a:ea typeface="Lato"/>
                <a:cs typeface="Lato"/>
                <a:sym typeface="Lato"/>
              </a:defRPr>
            </a:lvl2pPr>
            <a:lvl3pPr marL="0" lvl="2" indent="0" algn="ctr">
              <a:spcBef>
                <a:spcPts val="0"/>
              </a:spcBef>
              <a:buNone/>
              <a:defRPr sz="1200">
                <a:solidFill>
                  <a:srgbClr val="888888"/>
                </a:solidFill>
                <a:latin typeface="Lato"/>
                <a:ea typeface="Lato"/>
                <a:cs typeface="Lato"/>
                <a:sym typeface="Lato"/>
              </a:defRPr>
            </a:lvl3pPr>
            <a:lvl4pPr marL="0" lvl="3" indent="0" algn="ctr">
              <a:spcBef>
                <a:spcPts val="0"/>
              </a:spcBef>
              <a:buNone/>
              <a:defRPr sz="1200">
                <a:solidFill>
                  <a:srgbClr val="888888"/>
                </a:solidFill>
                <a:latin typeface="Lato"/>
                <a:ea typeface="Lato"/>
                <a:cs typeface="Lato"/>
                <a:sym typeface="Lato"/>
              </a:defRPr>
            </a:lvl4pPr>
            <a:lvl5pPr marL="0" lvl="4" indent="0" algn="ctr">
              <a:spcBef>
                <a:spcPts val="0"/>
              </a:spcBef>
              <a:buNone/>
              <a:defRPr sz="1200">
                <a:solidFill>
                  <a:srgbClr val="888888"/>
                </a:solidFill>
                <a:latin typeface="Lato"/>
                <a:ea typeface="Lato"/>
                <a:cs typeface="Lato"/>
                <a:sym typeface="Lato"/>
              </a:defRPr>
            </a:lvl5pPr>
            <a:lvl6pPr marL="0" lvl="5" indent="0" algn="ctr">
              <a:spcBef>
                <a:spcPts val="0"/>
              </a:spcBef>
              <a:buNone/>
              <a:defRPr sz="1200">
                <a:solidFill>
                  <a:srgbClr val="888888"/>
                </a:solidFill>
                <a:latin typeface="Lato"/>
                <a:ea typeface="Lato"/>
                <a:cs typeface="Lato"/>
                <a:sym typeface="Lato"/>
              </a:defRPr>
            </a:lvl6pPr>
            <a:lvl7pPr marL="0" lvl="6" indent="0" algn="ctr">
              <a:spcBef>
                <a:spcPts val="0"/>
              </a:spcBef>
              <a:buNone/>
              <a:defRPr sz="1200">
                <a:solidFill>
                  <a:srgbClr val="888888"/>
                </a:solidFill>
                <a:latin typeface="Lato"/>
                <a:ea typeface="Lato"/>
                <a:cs typeface="Lato"/>
                <a:sym typeface="Lato"/>
              </a:defRPr>
            </a:lvl7pPr>
            <a:lvl8pPr marL="0" lvl="7" indent="0" algn="ctr">
              <a:spcBef>
                <a:spcPts val="0"/>
              </a:spcBef>
              <a:buNone/>
              <a:defRPr sz="1200">
                <a:solidFill>
                  <a:srgbClr val="888888"/>
                </a:solidFill>
                <a:latin typeface="Lato"/>
                <a:ea typeface="Lato"/>
                <a:cs typeface="Lato"/>
                <a:sym typeface="Lato"/>
              </a:defRPr>
            </a:lvl8pPr>
            <a:lvl9pPr marL="0" lvl="8" indent="0" algn="ctr">
              <a:spcBef>
                <a:spcPts val="0"/>
              </a:spcBef>
              <a:buNone/>
              <a:defRPr sz="1200">
                <a:solidFill>
                  <a:srgbClr val="888888"/>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US"/>
              <a:t>‹#›</a:t>
            </a:fld>
            <a:endParaRPr/>
          </a:p>
        </p:txBody>
      </p:sp>
      <p:cxnSp>
        <p:nvCxnSpPr>
          <p:cNvPr id="86" name="Google Shape;86;p33"/>
          <p:cNvCxnSpPr/>
          <p:nvPr/>
        </p:nvCxnSpPr>
        <p:spPr>
          <a:xfrm rot="10800000" flipH="1">
            <a:off x="-12521" y="1428750"/>
            <a:ext cx="12204522" cy="4763"/>
          </a:xfrm>
          <a:prstGeom prst="straightConnector1">
            <a:avLst/>
          </a:prstGeom>
          <a:noFill/>
          <a:ln w="76200" cap="flat" cmpd="sng">
            <a:solidFill>
              <a:schemeClr val="lt1"/>
            </a:solidFill>
            <a:prstDash val="solid"/>
            <a:miter lim="800000"/>
            <a:headEnd type="none" w="sm" len="sm"/>
            <a:tailEnd type="none" w="sm" len="sm"/>
          </a:ln>
        </p:spPr>
      </p:cxnSp>
      <p:cxnSp>
        <p:nvCxnSpPr>
          <p:cNvPr id="87" name="Google Shape;87;p33"/>
          <p:cNvCxnSpPr/>
          <p:nvPr/>
        </p:nvCxnSpPr>
        <p:spPr>
          <a:xfrm>
            <a:off x="-12521" y="1567543"/>
            <a:ext cx="12204522" cy="8845"/>
          </a:xfrm>
          <a:prstGeom prst="straightConnector1">
            <a:avLst/>
          </a:prstGeom>
          <a:noFill/>
          <a:ln w="76200" cap="flat" cmpd="sng">
            <a:solidFill>
              <a:schemeClr val="lt1"/>
            </a:solidFill>
            <a:prstDash val="solid"/>
            <a:miter lim="800000"/>
            <a:headEnd type="none" w="sm" len="sm"/>
            <a:tailEnd type="none" w="sm" len="sm"/>
          </a:ln>
        </p:spPr>
      </p:cxnSp>
      <p:sp>
        <p:nvSpPr>
          <p:cNvPr id="88" name="Google Shape;88;p33"/>
          <p:cNvSpPr txBox="1">
            <a:spLocks noGrp="1"/>
          </p:cNvSpPr>
          <p:nvPr>
            <p:ph type="title"/>
          </p:nvPr>
        </p:nvSpPr>
        <p:spPr>
          <a:xfrm>
            <a:off x="943972" y="50724"/>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Lato"/>
              <a:buNone/>
              <a:defRPr>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9" name="Google Shape;89;p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5442" y="50724"/>
            <a:ext cx="731583" cy="1285225"/>
          </a:xfrm>
          <a:prstGeom prst="rect">
            <a:avLst/>
          </a:prstGeom>
          <a:noFill/>
          <a:ln>
            <a:noFill/>
          </a:ln>
        </p:spPr>
      </p:pic>
      <p:pic>
        <p:nvPicPr>
          <p:cNvPr id="10" name="Google Shape;18;p26">
            <a:extLst>
              <a:ext uri="{FF2B5EF4-FFF2-40B4-BE49-F238E27FC236}">
                <a16:creationId xmlns:a16="http://schemas.microsoft.com/office/drawing/2014/main" id="{3B0C2EC0-4B54-D045-8295-3B314FCF67AD}"/>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0294706" y="6113396"/>
            <a:ext cx="1815545" cy="677207"/>
          </a:xfrm>
          <a:prstGeom prst="roundRect">
            <a:avLst>
              <a:gd name="adj" fmla="val 16667"/>
            </a:avLst>
          </a:prstGeom>
          <a:noFill/>
          <a:ln>
            <a:noFill/>
          </a:ln>
          <a:effectLst>
            <a:outerShdw blurRad="292100" dist="139700" dir="2700000" algn="tl" rotWithShape="0">
              <a:srgbClr val="333333">
                <a:alpha val="64705"/>
              </a:srgbClr>
            </a:outerShdw>
          </a:effectLst>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F648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Lato"/>
              <a:buNone/>
              <a:defRPr sz="4400" b="0" i="0" u="none" strike="noStrike" cap="none">
                <a:solidFill>
                  <a:schemeClr val="lt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Lato"/>
                <a:ea typeface="Lato"/>
                <a:cs typeface="Lato"/>
                <a:sym typeface="Lat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Lato"/>
                <a:ea typeface="Lato"/>
                <a:cs typeface="Lato"/>
                <a:sym typeface="Lat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ato"/>
                <a:ea typeface="Lato"/>
                <a:cs typeface="Lato"/>
                <a:sym typeface="Lato"/>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ato"/>
                <a:ea typeface="Lato"/>
                <a:cs typeface="Lato"/>
                <a:sym typeface="Lato"/>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Lato"/>
                <a:ea typeface="Lato"/>
                <a:cs typeface="Lato"/>
                <a:sym typeface="Lato"/>
              </a:defRPr>
            </a:lvl1pPr>
            <a:lvl2pPr marL="0" marR="0" lvl="1" indent="0" algn="r" rtl="0">
              <a:spcBef>
                <a:spcPts val="0"/>
              </a:spcBef>
              <a:buNone/>
              <a:defRPr sz="1200" b="0" i="0" u="none" strike="noStrike" cap="none">
                <a:solidFill>
                  <a:schemeClr val="lt1"/>
                </a:solidFill>
                <a:latin typeface="Lato"/>
                <a:ea typeface="Lato"/>
                <a:cs typeface="Lato"/>
                <a:sym typeface="Lato"/>
              </a:defRPr>
            </a:lvl2pPr>
            <a:lvl3pPr marL="0" marR="0" lvl="2" indent="0" algn="r" rtl="0">
              <a:spcBef>
                <a:spcPts val="0"/>
              </a:spcBef>
              <a:buNone/>
              <a:defRPr sz="1200" b="0" i="0" u="none" strike="noStrike" cap="none">
                <a:solidFill>
                  <a:schemeClr val="lt1"/>
                </a:solidFill>
                <a:latin typeface="Lato"/>
                <a:ea typeface="Lato"/>
                <a:cs typeface="Lato"/>
                <a:sym typeface="Lato"/>
              </a:defRPr>
            </a:lvl3pPr>
            <a:lvl4pPr marL="0" marR="0" lvl="3" indent="0" algn="r" rtl="0">
              <a:spcBef>
                <a:spcPts val="0"/>
              </a:spcBef>
              <a:buNone/>
              <a:defRPr sz="1200" b="0" i="0" u="none" strike="noStrike" cap="none">
                <a:solidFill>
                  <a:schemeClr val="lt1"/>
                </a:solidFill>
                <a:latin typeface="Lato"/>
                <a:ea typeface="Lato"/>
                <a:cs typeface="Lato"/>
                <a:sym typeface="Lato"/>
              </a:defRPr>
            </a:lvl4pPr>
            <a:lvl5pPr marL="0" marR="0" lvl="4" indent="0" algn="r" rtl="0">
              <a:spcBef>
                <a:spcPts val="0"/>
              </a:spcBef>
              <a:buNone/>
              <a:defRPr sz="1200" b="0" i="0" u="none" strike="noStrike" cap="none">
                <a:solidFill>
                  <a:schemeClr val="lt1"/>
                </a:solidFill>
                <a:latin typeface="Lato"/>
                <a:ea typeface="Lato"/>
                <a:cs typeface="Lato"/>
                <a:sym typeface="Lato"/>
              </a:defRPr>
            </a:lvl5pPr>
            <a:lvl6pPr marL="0" marR="0" lvl="5" indent="0" algn="r" rtl="0">
              <a:spcBef>
                <a:spcPts val="0"/>
              </a:spcBef>
              <a:buNone/>
              <a:defRPr sz="1200" b="0" i="0" u="none" strike="noStrike" cap="none">
                <a:solidFill>
                  <a:schemeClr val="lt1"/>
                </a:solidFill>
                <a:latin typeface="Lato"/>
                <a:ea typeface="Lato"/>
                <a:cs typeface="Lato"/>
                <a:sym typeface="Lato"/>
              </a:defRPr>
            </a:lvl6pPr>
            <a:lvl7pPr marL="0" marR="0" lvl="6" indent="0" algn="r" rtl="0">
              <a:spcBef>
                <a:spcPts val="0"/>
              </a:spcBef>
              <a:buNone/>
              <a:defRPr sz="1200" b="0" i="0" u="none" strike="noStrike" cap="none">
                <a:solidFill>
                  <a:schemeClr val="lt1"/>
                </a:solidFill>
                <a:latin typeface="Lato"/>
                <a:ea typeface="Lato"/>
                <a:cs typeface="Lato"/>
                <a:sym typeface="Lato"/>
              </a:defRPr>
            </a:lvl7pPr>
            <a:lvl8pPr marL="0" marR="0" lvl="7" indent="0" algn="r" rtl="0">
              <a:spcBef>
                <a:spcPts val="0"/>
              </a:spcBef>
              <a:buNone/>
              <a:defRPr sz="1200" b="0" i="0" u="none" strike="noStrike" cap="none">
                <a:solidFill>
                  <a:schemeClr val="lt1"/>
                </a:solidFill>
                <a:latin typeface="Lato"/>
                <a:ea typeface="Lato"/>
                <a:cs typeface="Lato"/>
                <a:sym typeface="Lato"/>
              </a:defRPr>
            </a:lvl8pPr>
            <a:lvl9pPr marL="0" marR="0" lvl="8" indent="0" algn="r" rtl="0">
              <a:spcBef>
                <a:spcPts val="0"/>
              </a:spcBef>
              <a:buNone/>
              <a:defRPr sz="12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8E6E6"/>
        </a:solidFill>
        <a:effectLst/>
      </p:bgPr>
    </p:bg>
    <p:spTree>
      <p:nvGrpSpPr>
        <p:cNvPr id="1" name="Shape 20"/>
        <p:cNvGrpSpPr/>
        <p:nvPr/>
      </p:nvGrpSpPr>
      <p:grpSpPr>
        <a:xfrm>
          <a:off x="0" y="0"/>
          <a:ext cx="0" cy="0"/>
          <a:chOff x="0" y="0"/>
          <a:chExt cx="0" cy="0"/>
        </a:xfrm>
      </p:grpSpPr>
      <p:sp>
        <p:nvSpPr>
          <p:cNvPr id="21" name="Google Shape;2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Lato"/>
                <a:ea typeface="Lato"/>
                <a:cs typeface="Lato"/>
                <a:sym typeface="Lato"/>
              </a:defRPr>
            </a:lvl1pPr>
            <a:lvl2pPr marL="0" marR="0" lvl="1" indent="0" algn="r" rtl="0">
              <a:spcBef>
                <a:spcPts val="0"/>
              </a:spcBef>
              <a:buNone/>
              <a:defRPr sz="1200" b="0" i="0" u="none" strike="noStrike" cap="none">
                <a:solidFill>
                  <a:srgbClr val="888888"/>
                </a:solidFill>
                <a:latin typeface="Lato"/>
                <a:ea typeface="Lato"/>
                <a:cs typeface="Lato"/>
                <a:sym typeface="Lato"/>
              </a:defRPr>
            </a:lvl2pPr>
            <a:lvl3pPr marL="0" marR="0" lvl="2" indent="0" algn="r" rtl="0">
              <a:spcBef>
                <a:spcPts val="0"/>
              </a:spcBef>
              <a:buNone/>
              <a:defRPr sz="1200" b="0" i="0" u="none" strike="noStrike" cap="none">
                <a:solidFill>
                  <a:srgbClr val="888888"/>
                </a:solidFill>
                <a:latin typeface="Lato"/>
                <a:ea typeface="Lato"/>
                <a:cs typeface="Lato"/>
                <a:sym typeface="Lato"/>
              </a:defRPr>
            </a:lvl3pPr>
            <a:lvl4pPr marL="0" marR="0" lvl="3" indent="0" algn="r" rtl="0">
              <a:spcBef>
                <a:spcPts val="0"/>
              </a:spcBef>
              <a:buNone/>
              <a:defRPr sz="1200" b="0" i="0" u="none" strike="noStrike" cap="none">
                <a:solidFill>
                  <a:srgbClr val="888888"/>
                </a:solidFill>
                <a:latin typeface="Lato"/>
                <a:ea typeface="Lato"/>
                <a:cs typeface="Lato"/>
                <a:sym typeface="Lato"/>
              </a:defRPr>
            </a:lvl4pPr>
            <a:lvl5pPr marL="0" marR="0" lvl="4" indent="0" algn="r" rtl="0">
              <a:spcBef>
                <a:spcPts val="0"/>
              </a:spcBef>
              <a:buNone/>
              <a:defRPr sz="1200" b="0" i="0" u="none" strike="noStrike" cap="none">
                <a:solidFill>
                  <a:srgbClr val="888888"/>
                </a:solidFill>
                <a:latin typeface="Lato"/>
                <a:ea typeface="Lato"/>
                <a:cs typeface="Lato"/>
                <a:sym typeface="Lato"/>
              </a:defRPr>
            </a:lvl5pPr>
            <a:lvl6pPr marL="0" marR="0" lvl="5" indent="0" algn="r" rtl="0">
              <a:spcBef>
                <a:spcPts val="0"/>
              </a:spcBef>
              <a:buNone/>
              <a:defRPr sz="1200" b="0" i="0" u="none" strike="noStrike" cap="none">
                <a:solidFill>
                  <a:srgbClr val="888888"/>
                </a:solidFill>
                <a:latin typeface="Lato"/>
                <a:ea typeface="Lato"/>
                <a:cs typeface="Lato"/>
                <a:sym typeface="Lato"/>
              </a:defRPr>
            </a:lvl6pPr>
            <a:lvl7pPr marL="0" marR="0" lvl="6" indent="0" algn="r" rtl="0">
              <a:spcBef>
                <a:spcPts val="0"/>
              </a:spcBef>
              <a:buNone/>
              <a:defRPr sz="1200" b="0" i="0" u="none" strike="noStrike" cap="none">
                <a:solidFill>
                  <a:srgbClr val="888888"/>
                </a:solidFill>
                <a:latin typeface="Lato"/>
                <a:ea typeface="Lato"/>
                <a:cs typeface="Lato"/>
                <a:sym typeface="Lato"/>
              </a:defRPr>
            </a:lvl7pPr>
            <a:lvl8pPr marL="0" marR="0" lvl="7" indent="0" algn="r" rtl="0">
              <a:spcBef>
                <a:spcPts val="0"/>
              </a:spcBef>
              <a:buNone/>
              <a:defRPr sz="1200" b="0" i="0" u="none" strike="noStrike" cap="none">
                <a:solidFill>
                  <a:srgbClr val="888888"/>
                </a:solidFill>
                <a:latin typeface="Lato"/>
                <a:ea typeface="Lato"/>
                <a:cs typeface="Lato"/>
                <a:sym typeface="Lato"/>
              </a:defRPr>
            </a:lvl8pPr>
            <a:lvl9pPr marL="0" marR="0" lvl="8" indent="0" algn="r" rtl="0">
              <a:spcBef>
                <a:spcPts val="0"/>
              </a:spcBef>
              <a:buNone/>
              <a:defRPr sz="12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8.png"/><Relationship Id="rId2" Type="http://schemas.openxmlformats.org/officeDocument/2006/relationships/audio" Target="../media/media12.m4a"/><Relationship Id="rId1" Type="http://schemas.microsoft.com/office/2007/relationships/media" Target="../media/media12.m4a"/><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5.png"/><Relationship Id="rId5" Type="http://schemas.openxmlformats.org/officeDocument/2006/relationships/image" Target="../media/image1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17.m4a"/><Relationship Id="rId7" Type="http://schemas.openxmlformats.org/officeDocument/2006/relationships/image" Target="../media/image15.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notesSlide" Target="../notesSlides/notesSlide14.xml"/><Relationship Id="rId11" Type="http://schemas.openxmlformats.org/officeDocument/2006/relationships/image" Target="../media/image8.png"/><Relationship Id="rId5" Type="http://schemas.openxmlformats.org/officeDocument/2006/relationships/slideLayout" Target="../slideLayouts/slideLayout3.xml"/><Relationship Id="rId10" Type="http://schemas.openxmlformats.org/officeDocument/2006/relationships/image" Target="../media/image27.png"/><Relationship Id="rId4" Type="http://schemas.openxmlformats.org/officeDocument/2006/relationships/audio" Target="../media/media17.m4a"/><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29.png"/><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8.jpeg"/><Relationship Id="rId5" Type="http://schemas.openxmlformats.org/officeDocument/2006/relationships/image" Target="../media/image1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microsoft.com/office/2007/relationships/media" Target="../media/media20.m4a"/><Relationship Id="rId7" Type="http://schemas.openxmlformats.org/officeDocument/2006/relationships/image" Target="../media/image30.emf"/><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notesSlide" Target="../notesSlides/notesSlide16.xml"/><Relationship Id="rId11" Type="http://schemas.openxmlformats.org/officeDocument/2006/relationships/image" Target="../media/image8.png"/><Relationship Id="rId5" Type="http://schemas.openxmlformats.org/officeDocument/2006/relationships/slideLayout" Target="../slideLayouts/slideLayout3.xml"/><Relationship Id="rId10" Type="http://schemas.openxmlformats.org/officeDocument/2006/relationships/image" Target="../media/image33.png"/><Relationship Id="rId4" Type="http://schemas.openxmlformats.org/officeDocument/2006/relationships/audio" Target="../media/media20.m4a"/><Relationship Id="rId9" Type="http://schemas.openxmlformats.org/officeDocument/2006/relationships/image" Target="../media/image32.jpeg"/></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microsoft.com/office/2007/relationships/media" Target="../media/media22.m4a"/><Relationship Id="rId7" Type="http://schemas.openxmlformats.org/officeDocument/2006/relationships/image" Target="../media/image34.png"/><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audio" Target="../media/media22.m4a"/><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13" Type="http://schemas.openxmlformats.org/officeDocument/2006/relationships/image" Target="../media/image8.png"/><Relationship Id="rId3" Type="http://schemas.microsoft.com/office/2007/relationships/media" Target="../media/media24.m4a"/><Relationship Id="rId7" Type="http://schemas.openxmlformats.org/officeDocument/2006/relationships/slideLayout" Target="../slideLayouts/slideLayout4.xml"/><Relationship Id="rId12" Type="http://schemas.openxmlformats.org/officeDocument/2006/relationships/image" Target="../media/image38.png"/><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audio" Target="../media/media25.m4a"/><Relationship Id="rId11" Type="http://schemas.openxmlformats.org/officeDocument/2006/relationships/image" Target="../media/image37.png"/><Relationship Id="rId5" Type="http://schemas.microsoft.com/office/2007/relationships/media" Target="../media/media25.m4a"/><Relationship Id="rId10" Type="http://schemas.openxmlformats.org/officeDocument/2006/relationships/image" Target="../media/image15.png"/><Relationship Id="rId4" Type="http://schemas.openxmlformats.org/officeDocument/2006/relationships/audio" Target="../media/media24.m4a"/><Relationship Id="rId9"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4a"/><Relationship Id="rId1" Type="http://schemas.microsoft.com/office/2007/relationships/media" Target="../media/media26.m4a"/><Relationship Id="rId5" Type="http://schemas.openxmlformats.org/officeDocument/2006/relationships/image" Target="../media/image8.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slideLayout" Target="../slideLayouts/slideLayout3.xml"/><Relationship Id="rId7" Type="http://schemas.openxmlformats.org/officeDocument/2006/relationships/image" Target="../media/image40.jpeg"/><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image" Target="../media/image39.png"/><Relationship Id="rId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notesSlide" Target="../notesSlides/notesSlide20.xml"/><Relationship Id="rId9"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8.m4a"/><Relationship Id="rId1" Type="http://schemas.microsoft.com/office/2007/relationships/media" Target="../media/media28.m4a"/><Relationship Id="rId5" Type="http://schemas.openxmlformats.org/officeDocument/2006/relationships/image" Target="../media/image8.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44.jpeg"/><Relationship Id="rId2" Type="http://schemas.openxmlformats.org/officeDocument/2006/relationships/audio" Target="../media/media29.m4a"/><Relationship Id="rId1" Type="http://schemas.microsoft.com/office/2007/relationships/media" Target="../media/media29.m4a"/><Relationship Id="rId6" Type="http://schemas.openxmlformats.org/officeDocument/2006/relationships/image" Target="../media/image15.png"/><Relationship Id="rId5" Type="http://schemas.openxmlformats.org/officeDocument/2006/relationships/image" Target="../media/image43.jp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46.jpeg"/><Relationship Id="rId2" Type="http://schemas.openxmlformats.org/officeDocument/2006/relationships/audio" Target="../media/media30.m4a"/><Relationship Id="rId1" Type="http://schemas.microsoft.com/office/2007/relationships/media" Target="../media/media30.m4a"/><Relationship Id="rId6" Type="http://schemas.openxmlformats.org/officeDocument/2006/relationships/image" Target="../media/image45.jpeg"/><Relationship Id="rId5" Type="http://schemas.openxmlformats.org/officeDocument/2006/relationships/image" Target="../media/image15.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31.m4a"/><Relationship Id="rId1" Type="http://schemas.microsoft.com/office/2007/relationships/media" Target="../media/media31.m4a"/><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50.jpeg"/><Relationship Id="rId2" Type="http://schemas.openxmlformats.org/officeDocument/2006/relationships/audio" Target="../media/media32.m4a"/><Relationship Id="rId1" Type="http://schemas.microsoft.com/office/2007/relationships/media" Target="../media/media32.m4a"/><Relationship Id="rId6" Type="http://schemas.openxmlformats.org/officeDocument/2006/relationships/image" Target="../media/image20.jpg"/><Relationship Id="rId5" Type="http://schemas.openxmlformats.org/officeDocument/2006/relationships/image" Target="../media/image49.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55.jpeg"/><Relationship Id="rId4" Type="http://schemas.openxmlformats.org/officeDocument/2006/relationships/image" Target="../media/image54.jpg"/></Relationships>
</file>

<file path=ppt/slides/_rels/slide3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2.png"/><Relationship Id="rId3" Type="http://schemas.openxmlformats.org/officeDocument/2006/relationships/image" Target="../media/image56.png"/><Relationship Id="rId7" Type="http://schemas.openxmlformats.org/officeDocument/2006/relationships/image" Target="../media/image59.png"/><Relationship Id="rId12" Type="http://schemas.openxmlformats.org/officeDocument/2006/relationships/image" Target="../media/image37.png"/><Relationship Id="rId2" Type="http://schemas.openxmlformats.org/officeDocument/2006/relationships/notesSlide" Target="../notesSlides/notesSlide31.xm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39.png"/><Relationship Id="rId5" Type="http://schemas.openxmlformats.org/officeDocument/2006/relationships/image" Target="../media/image18.png"/><Relationship Id="rId15" Type="http://schemas.openxmlformats.org/officeDocument/2006/relationships/image" Target="../media/image15.pn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26.png"/><Relationship Id="rId1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microsoft.com/office/2007/relationships/media" Target="../media/media7.m4a"/><Relationship Id="rId7"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audio" Target="../media/media8.m4a"/><Relationship Id="rId5" Type="http://schemas.microsoft.com/office/2007/relationships/media" Target="../media/media8.m4a"/><Relationship Id="rId10" Type="http://schemas.openxmlformats.org/officeDocument/2006/relationships/image" Target="../media/image8.png"/><Relationship Id="rId4" Type="http://schemas.openxmlformats.org/officeDocument/2006/relationships/audio" Target="../media/media7.m4a"/><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3.xml"/><Relationship Id="rId7" Type="http://schemas.openxmlformats.org/officeDocument/2006/relationships/image" Target="../media/image19.jpe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notesSlide" Target="../notesSlides/notesSlide9.xml"/><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02"/>
        <p:cNvGrpSpPr/>
        <p:nvPr/>
      </p:nvGrpSpPr>
      <p:grpSpPr>
        <a:xfrm>
          <a:off x="0" y="0"/>
          <a:ext cx="0" cy="0"/>
          <a:chOff x="0" y="0"/>
          <a:chExt cx="0" cy="0"/>
        </a:xfrm>
      </p:grpSpPr>
      <p:pic>
        <p:nvPicPr>
          <p:cNvPr id="103" name="Google Shape;103;p1" descr="An empty road&#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7028495" cy="6857990"/>
          </a:xfrm>
          <a:custGeom>
            <a:avLst/>
            <a:gdLst/>
            <a:ahLst/>
            <a:cxnLst/>
            <a:rect l="l" t="t" r="r" b="b"/>
            <a:pathLst>
              <a:path w="7028495" h="6858000" extrusionOk="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
        <p:nvSpPr>
          <p:cNvPr id="104" name="Google Shape;104;p1"/>
          <p:cNvSpPr txBox="1">
            <a:spLocks noGrp="1"/>
          </p:cNvSpPr>
          <p:nvPr>
            <p:ph type="ctrTitle"/>
          </p:nvPr>
        </p:nvSpPr>
        <p:spPr>
          <a:xfrm>
            <a:off x="9167751" y="4894537"/>
            <a:ext cx="2633139" cy="81397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5400"/>
              <a:buFont typeface="Lato"/>
              <a:buNone/>
            </a:pPr>
            <a:r>
              <a:rPr lang="en-US" sz="5400" b="1" dirty="0">
                <a:latin typeface="Trebuchet MS" panose="020B0703020202090204" pitchFamily="34" charset="0"/>
              </a:rPr>
              <a:t>Fog Seal </a:t>
            </a:r>
            <a:endParaRPr dirty="0">
              <a:latin typeface="Trebuchet MS" panose="020B0703020202090204" pitchFamily="34" charset="0"/>
            </a:endParaRPr>
          </a:p>
        </p:txBody>
      </p:sp>
      <p:sp>
        <p:nvSpPr>
          <p:cNvPr id="105" name="Google Shape;105;p1"/>
          <p:cNvSpPr txBox="1">
            <a:spLocks noGrp="1"/>
          </p:cNvSpPr>
          <p:nvPr>
            <p:ph type="subTitle" idx="1"/>
          </p:nvPr>
        </p:nvSpPr>
        <p:spPr>
          <a:xfrm>
            <a:off x="6377301" y="5916372"/>
            <a:ext cx="5423589" cy="66255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US" sz="2000" dirty="0">
                <a:latin typeface="Trebuchet MS" panose="020B0703020202090204" pitchFamily="34" charset="0"/>
              </a:rPr>
              <a:t>AASHTO Construction Guide Specification 410</a:t>
            </a:r>
            <a:endParaRPr dirty="0">
              <a:latin typeface="Trebuchet MS" panose="020B0703020202090204" pitchFamily="34" charset="0"/>
            </a:endParaRPr>
          </a:p>
        </p:txBody>
      </p:sp>
      <p:pic>
        <p:nvPicPr>
          <p:cNvPr id="106" name="Google Shape;106;p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096000" y="10340"/>
            <a:ext cx="6096000" cy="3012260"/>
          </a:xfrm>
          <a:prstGeom prst="rect">
            <a:avLst/>
          </a:prstGeom>
          <a:noFill/>
          <a:ln>
            <a:noFill/>
          </a:ln>
        </p:spPr>
      </p:pic>
      <p:pic>
        <p:nvPicPr>
          <p:cNvPr id="2" name="Audio Recording Jun 15, 2021 at 3:27:51 PM" descr="Audio Recording Jun 15, 2021 at 3:27:51 PM">
            <a:hlinkClick r:id="" action="ppaction://media"/>
            <a:extLst>
              <a:ext uri="{FF2B5EF4-FFF2-40B4-BE49-F238E27FC236}">
                <a16:creationId xmlns:a16="http://schemas.microsoft.com/office/drawing/2014/main" id="{84A6CFDE-B1DB-C44A-AB19-A0D237F51E9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6293" y="591637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9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nimal&#10;&#10;Description automatically generated">
            <a:extLst>
              <a:ext uri="{FF2B5EF4-FFF2-40B4-BE49-F238E27FC236}">
                <a16:creationId xmlns:a16="http://schemas.microsoft.com/office/drawing/2014/main" id="{1534367D-A271-4F36-B22D-5FF3B374AA22}"/>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l="4350" r="3432"/>
          <a:stretch/>
        </p:blipFill>
        <p:spPr>
          <a:xfrm>
            <a:off x="413669" y="101596"/>
            <a:ext cx="11187709" cy="5647529"/>
          </a:xfrm>
          <a:prstGeom prst="rect">
            <a:avLst/>
          </a:prstGeom>
        </p:spPr>
      </p:pic>
      <p:sp>
        <p:nvSpPr>
          <p:cNvPr id="2" name="TextBox 1">
            <a:extLst>
              <a:ext uri="{FF2B5EF4-FFF2-40B4-BE49-F238E27FC236}">
                <a16:creationId xmlns:a16="http://schemas.microsoft.com/office/drawing/2014/main" id="{B89B0035-99E3-7143-8D6E-8D06CAAD7884}"/>
              </a:ext>
            </a:extLst>
          </p:cNvPr>
          <p:cNvSpPr txBox="1"/>
          <p:nvPr/>
        </p:nvSpPr>
        <p:spPr>
          <a:xfrm>
            <a:off x="1070518" y="5754030"/>
            <a:ext cx="2769052" cy="830997"/>
          </a:xfrm>
          <a:prstGeom prst="rect">
            <a:avLst/>
          </a:prstGeom>
          <a:noFill/>
        </p:spPr>
        <p:txBody>
          <a:bodyPr wrap="square" rtlCol="0">
            <a:spAutoFit/>
          </a:bodyPr>
          <a:lstStyle/>
          <a:p>
            <a:r>
              <a:rPr lang="en-US" dirty="0"/>
              <a:t>.</a:t>
            </a:r>
            <a:r>
              <a:rPr lang="en-US" sz="1600" dirty="0"/>
              <a:t>08 gal/yd</a:t>
            </a:r>
            <a:r>
              <a:rPr lang="en-US" sz="1600" baseline="30000" dirty="0"/>
              <a:t>2</a:t>
            </a:r>
            <a:r>
              <a:rPr lang="en-US" sz="1600" dirty="0"/>
              <a:t>  Good coverage, surface texture maintained. </a:t>
            </a:r>
            <a:r>
              <a:rPr lang="en-US" sz="1600" dirty="0">
                <a:highlight>
                  <a:srgbClr val="FFFF00"/>
                </a:highlight>
              </a:rPr>
              <a:t>Acceptable rate</a:t>
            </a:r>
            <a:endParaRPr lang="en-US" dirty="0">
              <a:highlight>
                <a:srgbClr val="FFFF00"/>
              </a:highlight>
            </a:endParaRPr>
          </a:p>
        </p:txBody>
      </p:sp>
      <p:sp>
        <p:nvSpPr>
          <p:cNvPr id="4" name="TextBox 3">
            <a:extLst>
              <a:ext uri="{FF2B5EF4-FFF2-40B4-BE49-F238E27FC236}">
                <a16:creationId xmlns:a16="http://schemas.microsoft.com/office/drawing/2014/main" id="{266E686E-2877-F843-81BB-8969028F5BD6}"/>
              </a:ext>
            </a:extLst>
          </p:cNvPr>
          <p:cNvSpPr txBox="1"/>
          <p:nvPr/>
        </p:nvSpPr>
        <p:spPr>
          <a:xfrm>
            <a:off x="4902819" y="5754030"/>
            <a:ext cx="2944644" cy="830997"/>
          </a:xfrm>
          <a:prstGeom prst="rect">
            <a:avLst/>
          </a:prstGeom>
          <a:noFill/>
        </p:spPr>
        <p:txBody>
          <a:bodyPr wrap="square" rtlCol="0">
            <a:spAutoFit/>
          </a:bodyPr>
          <a:lstStyle/>
          <a:p>
            <a:r>
              <a:rPr lang="en-US" sz="1600" dirty="0"/>
              <a:t>.10 gal/yd</a:t>
            </a:r>
            <a:r>
              <a:rPr lang="en-US" sz="1600" baseline="30000" dirty="0"/>
              <a:t>2</a:t>
            </a:r>
            <a:r>
              <a:rPr lang="en-US" sz="1600" dirty="0"/>
              <a:t>   Good coverage, starting to fill in some of the void structure. </a:t>
            </a:r>
            <a:r>
              <a:rPr lang="en-US" sz="1600" dirty="0">
                <a:highlight>
                  <a:srgbClr val="00FF00"/>
                </a:highlight>
              </a:rPr>
              <a:t>Desired rate</a:t>
            </a:r>
          </a:p>
        </p:txBody>
      </p:sp>
      <p:sp>
        <p:nvSpPr>
          <p:cNvPr id="5" name="TextBox 4">
            <a:extLst>
              <a:ext uri="{FF2B5EF4-FFF2-40B4-BE49-F238E27FC236}">
                <a16:creationId xmlns:a16="http://schemas.microsoft.com/office/drawing/2014/main" id="{6185B00E-3BFC-3F40-B7BA-88145C9CC197}"/>
              </a:ext>
            </a:extLst>
          </p:cNvPr>
          <p:cNvSpPr txBox="1"/>
          <p:nvPr/>
        </p:nvSpPr>
        <p:spPr>
          <a:xfrm>
            <a:off x="8668987" y="5749125"/>
            <a:ext cx="3361180" cy="830997"/>
          </a:xfrm>
          <a:prstGeom prst="rect">
            <a:avLst/>
          </a:prstGeom>
          <a:noFill/>
        </p:spPr>
        <p:txBody>
          <a:bodyPr wrap="square" rtlCol="0">
            <a:spAutoFit/>
          </a:bodyPr>
          <a:lstStyle/>
          <a:p>
            <a:r>
              <a:rPr lang="en-US" sz="1600" dirty="0"/>
              <a:t>.12 gal/yd</a:t>
            </a:r>
            <a:r>
              <a:rPr lang="en-US" sz="1600" baseline="30000" dirty="0"/>
              <a:t>2</a:t>
            </a:r>
            <a:r>
              <a:rPr lang="en-US" sz="1600" dirty="0"/>
              <a:t>.  Too much material on surface.  Voids completely filled </a:t>
            </a:r>
            <a:r>
              <a:rPr lang="en-US" sz="1600" dirty="0">
                <a:highlight>
                  <a:srgbClr val="FF0000"/>
                </a:highlight>
              </a:rPr>
              <a:t>Over application</a:t>
            </a:r>
            <a:endParaRPr lang="en-US" sz="1600" dirty="0"/>
          </a:p>
        </p:txBody>
      </p:sp>
      <p:pic>
        <p:nvPicPr>
          <p:cNvPr id="9" name="Audio Recording Jul 23, 2021 at 8:58:16 AM" descr="Audio Recording Jul 23, 2021 at 8:58:16 AM">
            <a:hlinkClick r:id="" action="ppaction://media"/>
            <a:extLst>
              <a:ext uri="{FF2B5EF4-FFF2-40B4-BE49-F238E27FC236}">
                <a16:creationId xmlns:a16="http://schemas.microsoft.com/office/drawing/2014/main" id="{C2489A9A-F3BC-A646-A097-44DEC243987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7026" y="6045200"/>
            <a:ext cx="812800" cy="812800"/>
          </a:xfrm>
          <a:prstGeom prst="rect">
            <a:avLst/>
          </a:prstGeom>
        </p:spPr>
      </p:pic>
    </p:spTree>
    <p:extLst>
      <p:ext uri="{BB962C8B-B14F-4D97-AF65-F5344CB8AC3E}">
        <p14:creationId xmlns:p14="http://schemas.microsoft.com/office/powerpoint/2010/main" val="386564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0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315" y="0"/>
            <a:ext cx="12192000" cy="6858000"/>
          </a:xfrm>
          <a:prstGeom prst="rect">
            <a:avLst/>
          </a:prstGeom>
          <a:noFill/>
          <a:ln>
            <a:noFill/>
          </a:ln>
        </p:spPr>
      </p:pic>
      <p:sp>
        <p:nvSpPr>
          <p:cNvPr id="167" name="Google Shape;167;p6"/>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8" name="Google Shape;168;p6"/>
          <p:cNvSpPr/>
          <p:nvPr/>
        </p:nvSpPr>
        <p:spPr>
          <a:xfrm>
            <a:off x="-2333" y="-2"/>
            <a:ext cx="5441859" cy="5654940"/>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rgbClr val="0C0C0C">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0" name="Google Shape;170;p6"/>
          <p:cNvSpPr txBox="1">
            <a:spLocks noGrp="1"/>
          </p:cNvSpPr>
          <p:nvPr>
            <p:ph type="body" idx="1"/>
          </p:nvPr>
        </p:nvSpPr>
        <p:spPr>
          <a:xfrm>
            <a:off x="65315" y="1600932"/>
            <a:ext cx="4562273" cy="52570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r>
              <a:rPr lang="en-US" dirty="0">
                <a:solidFill>
                  <a:schemeClr val="bg1"/>
                </a:solidFill>
                <a:latin typeface="Trebuchet MS" panose="020B0603020202020204" pitchFamily="34" charset="0"/>
              </a:rPr>
              <a:t>Construction Guide Specification Section 410.4.2</a:t>
            </a:r>
            <a:endParaRPr dirty="0">
              <a:solidFill>
                <a:schemeClr val="bg1"/>
              </a:solidFill>
              <a:latin typeface="Trebuchet MS" panose="020B0603020202020204" pitchFamily="34" charset="0"/>
            </a:endParaRPr>
          </a:p>
          <a:p>
            <a:pPr marL="457200" lvl="1" indent="0" algn="l" rtl="0">
              <a:lnSpc>
                <a:spcPct val="90000"/>
              </a:lnSpc>
              <a:spcBef>
                <a:spcPts val="500"/>
              </a:spcBef>
              <a:spcAft>
                <a:spcPts val="0"/>
              </a:spcAft>
              <a:buClr>
                <a:schemeClr val="lt1"/>
              </a:buClr>
              <a:buSzPts val="1800"/>
              <a:buNone/>
            </a:pPr>
            <a:r>
              <a:rPr lang="en-US" sz="1800" dirty="0">
                <a:solidFill>
                  <a:schemeClr val="bg1"/>
                </a:solidFill>
                <a:latin typeface="Trebuchet MS" panose="020B0603020202020204" pitchFamily="34" charset="0"/>
              </a:rPr>
              <a:t>	</a:t>
            </a:r>
            <a:r>
              <a:rPr lang="en-US" dirty="0">
                <a:solidFill>
                  <a:schemeClr val="bg1"/>
                </a:solidFill>
                <a:latin typeface="Trebuchet MS" panose="020B0603020202020204" pitchFamily="34" charset="0"/>
              </a:rPr>
              <a:t>Table 1 </a:t>
            </a:r>
          </a:p>
          <a:p>
            <a:pPr marL="457200" lvl="1" indent="0" algn="l" rtl="0">
              <a:lnSpc>
                <a:spcPct val="90000"/>
              </a:lnSpc>
              <a:spcBef>
                <a:spcPts val="500"/>
              </a:spcBef>
              <a:spcAft>
                <a:spcPts val="0"/>
              </a:spcAft>
              <a:buClr>
                <a:schemeClr val="lt1"/>
              </a:buClr>
              <a:buSzPts val="1800"/>
              <a:buNone/>
            </a:pPr>
            <a:endParaRPr lang="en-US" dirty="0">
              <a:solidFill>
                <a:schemeClr val="bg1"/>
              </a:solidFill>
              <a:latin typeface="Trebuchet MS" panose="020B0603020202020204" pitchFamily="34" charset="0"/>
            </a:endParaRPr>
          </a:p>
          <a:p>
            <a:pPr marL="457200" lvl="1" indent="0" algn="l" rtl="0">
              <a:lnSpc>
                <a:spcPct val="90000"/>
              </a:lnSpc>
              <a:spcBef>
                <a:spcPts val="500"/>
              </a:spcBef>
              <a:spcAft>
                <a:spcPts val="0"/>
              </a:spcAft>
              <a:buClr>
                <a:schemeClr val="lt1"/>
              </a:buClr>
              <a:buSzPts val="1800"/>
              <a:buNone/>
            </a:pPr>
            <a:r>
              <a:rPr lang="en-US" dirty="0">
                <a:solidFill>
                  <a:schemeClr val="bg1"/>
                </a:solidFill>
                <a:latin typeface="Trebuchet MS" panose="020B0603020202020204" pitchFamily="34" charset="0"/>
              </a:rPr>
              <a:t>Quality Control</a:t>
            </a:r>
            <a:r>
              <a:rPr lang="en-US" sz="2400" dirty="0">
                <a:solidFill>
                  <a:schemeClr val="bg1"/>
                </a:solidFill>
                <a:latin typeface="Trebuchet MS" panose="020B0603020202020204" pitchFamily="34" charset="0"/>
              </a:rPr>
              <a:t> 	</a:t>
            </a:r>
          </a:p>
          <a:p>
            <a:pPr marL="0" lvl="0" indent="0" algn="l" rtl="0">
              <a:lnSpc>
                <a:spcPct val="90000"/>
              </a:lnSpc>
              <a:spcBef>
                <a:spcPts val="1000"/>
              </a:spcBef>
              <a:spcAft>
                <a:spcPts val="0"/>
              </a:spcAft>
              <a:buClr>
                <a:schemeClr val="accent1"/>
              </a:buClr>
              <a:buSzPts val="2800"/>
              <a:buNone/>
            </a:pPr>
            <a:r>
              <a:rPr lang="en-US" sz="2400" dirty="0">
                <a:solidFill>
                  <a:schemeClr val="bg1"/>
                </a:solidFill>
                <a:latin typeface="Trebuchet MS" panose="020B0603020202020204" pitchFamily="34" charset="0"/>
                <a:sym typeface="Lato"/>
              </a:rPr>
              <a:t>	Outlined in the QA Guide</a:t>
            </a:r>
            <a:endParaRPr sz="2400" dirty="0">
              <a:solidFill>
                <a:schemeClr val="bg1"/>
              </a:solidFill>
              <a:latin typeface="Trebuchet MS" panose="020B0603020202020204" pitchFamily="34" charset="0"/>
            </a:endParaRPr>
          </a:p>
        </p:txBody>
      </p:sp>
      <p:sp>
        <p:nvSpPr>
          <p:cNvPr id="169" name="Google Shape;169;p6"/>
          <p:cNvSpPr txBox="1">
            <a:spLocks noGrp="1"/>
          </p:cNvSpPr>
          <p:nvPr>
            <p:ph type="title"/>
          </p:nvPr>
        </p:nvSpPr>
        <p:spPr>
          <a:xfrm>
            <a:off x="750242" y="735627"/>
            <a:ext cx="4062643" cy="104340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600"/>
              <a:buFont typeface="Lato"/>
              <a:buNone/>
            </a:pPr>
            <a:r>
              <a:rPr lang="en-US" sz="3600" dirty="0">
                <a:solidFill>
                  <a:schemeClr val="bg1"/>
                </a:solidFill>
                <a:latin typeface="Trebuchet MS" panose="020B0603020202020204" pitchFamily="34" charset="0"/>
              </a:rPr>
              <a:t>Aggregate</a:t>
            </a:r>
            <a:endParaRPr sz="3600" dirty="0">
              <a:solidFill>
                <a:schemeClr val="bg1"/>
              </a:solidFill>
              <a:latin typeface="Trebuchet MS" panose="020B0603020202020204" pitchFamily="34" charset="0"/>
            </a:endParaRPr>
          </a:p>
        </p:txBody>
      </p:sp>
      <p:pic>
        <p:nvPicPr>
          <p:cNvPr id="9" name="Picture 8" descr="A picture containing outdoor, car, truck, sitting&#10;&#10;Description automatically generated">
            <a:extLst>
              <a:ext uri="{FF2B5EF4-FFF2-40B4-BE49-F238E27FC236}">
                <a16:creationId xmlns:a16="http://schemas.microsoft.com/office/drawing/2014/main" id="{A85F1F0C-4ADA-194B-B59C-B7FE6CC519E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3301" y="68372"/>
            <a:ext cx="7363400" cy="6789628"/>
          </a:xfrm>
          <a:prstGeom prst="rect">
            <a:avLst/>
          </a:prstGeom>
        </p:spPr>
      </p:pic>
      <p:pic>
        <p:nvPicPr>
          <p:cNvPr id="10" name="Picture 9" descr="A picture containing outdoor, car, truck, sitting&#10;&#10;Description automatically generated">
            <a:extLst>
              <a:ext uri="{FF2B5EF4-FFF2-40B4-BE49-F238E27FC236}">
                <a16:creationId xmlns:a16="http://schemas.microsoft.com/office/drawing/2014/main" id="{59C43947-EA41-3646-A772-9C7B710F54E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97282" y="-2008"/>
            <a:ext cx="7363400" cy="6789628"/>
          </a:xfrm>
          <a:prstGeom prst="rect">
            <a:avLst/>
          </a:prstGeom>
        </p:spPr>
      </p:pic>
      <p:pic>
        <p:nvPicPr>
          <p:cNvPr id="11" name="Picture 10">
            <a:extLst>
              <a:ext uri="{FF2B5EF4-FFF2-40B4-BE49-F238E27FC236}">
                <a16:creationId xmlns:a16="http://schemas.microsoft.com/office/drawing/2014/main" id="{0530EDD8-D352-2D46-9153-DB862FBD248B}"/>
              </a:ext>
            </a:extLst>
          </p:cNvPr>
          <p:cNvPicPr>
            <a:picLocks noChangeAspect="1"/>
          </p:cNvPicPr>
          <p:nvPr/>
        </p:nvPicPr>
        <p:blipFill>
          <a:blip r:embed="rId7"/>
          <a:stretch>
            <a:fillRect/>
          </a:stretch>
        </p:blipFill>
        <p:spPr>
          <a:xfrm>
            <a:off x="5497812" y="403975"/>
            <a:ext cx="2981170" cy="2284447"/>
          </a:xfrm>
          <a:prstGeom prst="rect">
            <a:avLst/>
          </a:prstGeom>
        </p:spPr>
      </p:pic>
      <p:pic>
        <p:nvPicPr>
          <p:cNvPr id="2" name="Audio Recording Jun 18, 2021 at 10:13:36 AM" descr="Audio Recording Jun 18, 2021 at 10:13:36 AM">
            <a:hlinkClick r:id="" action="ppaction://media"/>
            <a:extLst>
              <a:ext uri="{FF2B5EF4-FFF2-40B4-BE49-F238E27FC236}">
                <a16:creationId xmlns:a16="http://schemas.microsoft.com/office/drawing/2014/main" id="{2DF344EE-8840-AF45-A9E0-85839FCCC1B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6006171"/>
            <a:ext cx="812800" cy="812800"/>
          </a:xfrm>
          <a:prstGeom prst="rect">
            <a:avLst/>
          </a:prstGeom>
        </p:spPr>
      </p:pic>
    </p:spTree>
    <p:extLst>
      <p:ext uri="{BB962C8B-B14F-4D97-AF65-F5344CB8AC3E}">
        <p14:creationId xmlns:p14="http://schemas.microsoft.com/office/powerpoint/2010/main" val="28387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9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body" idx="1"/>
          </p:nvPr>
        </p:nvSpPr>
        <p:spPr>
          <a:xfrm>
            <a:off x="838200" y="1825624"/>
            <a:ext cx="10505536" cy="4808257"/>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D26951"/>
              </a:buClr>
              <a:buSzPts val="3600"/>
              <a:buNone/>
            </a:pPr>
            <a:r>
              <a:rPr lang="en-US" sz="3600" b="1" dirty="0">
                <a:solidFill>
                  <a:srgbClr val="D26951"/>
                </a:solidFill>
                <a:latin typeface="Trebuchet MS" panose="020B0703020202090204" pitchFamily="34" charset="0"/>
              </a:rPr>
              <a:t>Aggregate gradation and quality specs met</a:t>
            </a:r>
            <a:endParaRPr dirty="0">
              <a:latin typeface="Trebuchet MS" panose="020B0703020202090204" pitchFamily="34" charset="0"/>
            </a:endParaRPr>
          </a:p>
          <a:p>
            <a:pPr marL="228600" lvl="0" indent="-228600" algn="l" rtl="0">
              <a:lnSpc>
                <a:spcPct val="80000"/>
              </a:lnSpc>
              <a:spcBef>
                <a:spcPts val="1000"/>
              </a:spcBef>
              <a:spcAft>
                <a:spcPts val="0"/>
              </a:spcAft>
              <a:buClr>
                <a:schemeClr val="dk1"/>
              </a:buClr>
              <a:buSzPts val="2800"/>
              <a:buChar char="•"/>
            </a:pPr>
            <a:r>
              <a:rPr lang="en-US" dirty="0">
                <a:latin typeface="Trebuchet MS" panose="020B0703020202090204" pitchFamily="34" charset="0"/>
              </a:rPr>
              <a:t>AASHTO Standards  T 27</a:t>
            </a:r>
            <a:endParaRPr dirty="0">
              <a:latin typeface="Trebuchet MS" panose="020B0703020202090204" pitchFamily="34" charset="0"/>
            </a:endParaRPr>
          </a:p>
          <a:p>
            <a:pPr marL="228600" lvl="0" indent="-228600" algn="l" rtl="0">
              <a:lnSpc>
                <a:spcPct val="80000"/>
              </a:lnSpc>
              <a:spcBef>
                <a:spcPts val="1000"/>
              </a:spcBef>
              <a:spcAft>
                <a:spcPts val="0"/>
              </a:spcAft>
              <a:buClr>
                <a:schemeClr val="dk1"/>
              </a:buClr>
              <a:buSzPts val="2800"/>
              <a:buChar char="•"/>
            </a:pPr>
            <a:r>
              <a:rPr lang="en-US" dirty="0">
                <a:latin typeface="Trebuchet MS" panose="020B0703020202090204" pitchFamily="34" charset="0"/>
              </a:rPr>
              <a:t>QA or QC Testing</a:t>
            </a:r>
            <a:endParaRPr dirty="0">
              <a:latin typeface="Trebuchet MS" panose="020B0703020202090204" pitchFamily="34" charset="0"/>
            </a:endParaRPr>
          </a:p>
          <a:p>
            <a:pPr marL="228600" lvl="0" indent="-228600" algn="l" rtl="0">
              <a:lnSpc>
                <a:spcPct val="80000"/>
              </a:lnSpc>
              <a:spcBef>
                <a:spcPts val="1000"/>
              </a:spcBef>
              <a:spcAft>
                <a:spcPts val="0"/>
              </a:spcAft>
              <a:buClr>
                <a:schemeClr val="dk1"/>
              </a:buClr>
              <a:buSzPts val="2800"/>
              <a:buChar char="•"/>
            </a:pPr>
            <a:r>
              <a:rPr lang="en-US" dirty="0">
                <a:latin typeface="Trebuchet MS" panose="020B0703020202090204" pitchFamily="34" charset="0"/>
              </a:rPr>
              <a:t>Approved source</a:t>
            </a:r>
            <a:endParaRPr dirty="0">
              <a:latin typeface="Trebuchet MS" panose="020B0703020202090204" pitchFamily="34" charset="0"/>
            </a:endParaRPr>
          </a:p>
          <a:p>
            <a:pPr marL="228600" lvl="0" indent="-50800" algn="l" rtl="0">
              <a:lnSpc>
                <a:spcPct val="80000"/>
              </a:lnSpc>
              <a:spcBef>
                <a:spcPts val="1000"/>
              </a:spcBef>
              <a:spcAft>
                <a:spcPts val="0"/>
              </a:spcAft>
              <a:buClr>
                <a:schemeClr val="dk1"/>
              </a:buClr>
              <a:buSzPts val="2800"/>
              <a:buNone/>
            </a:pPr>
            <a:endParaRPr dirty="0">
              <a:latin typeface="Trebuchet MS" panose="020B0703020202090204" pitchFamily="34" charset="0"/>
            </a:endParaRPr>
          </a:p>
          <a:p>
            <a:pPr marL="228600" lvl="0" indent="-50800" algn="l" rtl="0">
              <a:lnSpc>
                <a:spcPct val="80000"/>
              </a:lnSpc>
              <a:spcBef>
                <a:spcPts val="1000"/>
              </a:spcBef>
              <a:spcAft>
                <a:spcPts val="0"/>
              </a:spcAft>
              <a:buClr>
                <a:schemeClr val="dk1"/>
              </a:buClr>
              <a:buSzPts val="2800"/>
              <a:buNone/>
            </a:pPr>
            <a:endParaRPr dirty="0">
              <a:latin typeface="Trebuchet MS" panose="020B0703020202090204" pitchFamily="34" charset="0"/>
            </a:endParaRPr>
          </a:p>
          <a:p>
            <a:pPr marL="228600" lvl="0" indent="-228600" algn="l" rtl="0">
              <a:lnSpc>
                <a:spcPct val="80000"/>
              </a:lnSpc>
              <a:spcBef>
                <a:spcPts val="1000"/>
              </a:spcBef>
              <a:spcAft>
                <a:spcPts val="0"/>
              </a:spcAft>
              <a:buClr>
                <a:schemeClr val="dk1"/>
              </a:buClr>
              <a:buSzPts val="2800"/>
              <a:buChar char="•"/>
            </a:pPr>
            <a:r>
              <a:rPr lang="en-US" dirty="0">
                <a:latin typeface="Trebuchet MS" panose="020B0703020202090204" pitchFamily="34" charset="0"/>
              </a:rPr>
              <a:t>This aggregate is only used if </a:t>
            </a:r>
            <a:endParaRPr dirty="0">
              <a:latin typeface="Trebuchet MS" panose="020B0703020202090204" pitchFamily="34" charset="0"/>
            </a:endParaRPr>
          </a:p>
          <a:p>
            <a:pPr marL="685800" lvl="1" indent="-228600" algn="l" rtl="0">
              <a:lnSpc>
                <a:spcPct val="80000"/>
              </a:lnSpc>
              <a:spcBef>
                <a:spcPts val="500"/>
              </a:spcBef>
              <a:spcAft>
                <a:spcPts val="0"/>
              </a:spcAft>
              <a:buClr>
                <a:schemeClr val="dk1"/>
              </a:buClr>
              <a:buSzPts val="2400"/>
              <a:buChar char="•"/>
            </a:pPr>
            <a:r>
              <a:rPr lang="en-US" dirty="0">
                <a:latin typeface="Trebuchet MS" panose="020B0703020202090204" pitchFamily="34" charset="0"/>
              </a:rPr>
              <a:t>Excess emulsion is applied</a:t>
            </a:r>
            <a:endParaRPr dirty="0">
              <a:latin typeface="Trebuchet MS" panose="020B0703020202090204" pitchFamily="34" charset="0"/>
            </a:endParaRPr>
          </a:p>
          <a:p>
            <a:pPr marL="685800" lvl="1" indent="-228600" algn="l" rtl="0">
              <a:lnSpc>
                <a:spcPct val="80000"/>
              </a:lnSpc>
              <a:spcBef>
                <a:spcPts val="500"/>
              </a:spcBef>
              <a:spcAft>
                <a:spcPts val="0"/>
              </a:spcAft>
              <a:buClr>
                <a:schemeClr val="dk1"/>
              </a:buClr>
              <a:buSzPts val="2400"/>
              <a:buChar char="•"/>
            </a:pPr>
            <a:r>
              <a:rPr lang="en-US" dirty="0">
                <a:latin typeface="Trebuchet MS" panose="020B0703020202090204" pitchFamily="34" charset="0"/>
              </a:rPr>
              <a:t>Area needs to be open to traffic before the emulsion is set</a:t>
            </a:r>
            <a:endParaRPr dirty="0">
              <a:latin typeface="Trebuchet MS" panose="020B0703020202090204" pitchFamily="34" charset="0"/>
            </a:endParaRPr>
          </a:p>
          <a:p>
            <a:pPr marL="685800" lvl="1" indent="-228600" algn="l" rtl="0">
              <a:lnSpc>
                <a:spcPct val="80000"/>
              </a:lnSpc>
              <a:spcBef>
                <a:spcPts val="500"/>
              </a:spcBef>
              <a:spcAft>
                <a:spcPts val="0"/>
              </a:spcAft>
              <a:buClr>
                <a:schemeClr val="dk1"/>
              </a:buClr>
              <a:buSzPts val="2400"/>
              <a:buChar char="•"/>
            </a:pPr>
            <a:r>
              <a:rPr lang="en-US" dirty="0">
                <a:latin typeface="Trebuchet MS" panose="020B0703020202090204" pitchFamily="34" charset="0"/>
              </a:rPr>
              <a:t>Required by contract</a:t>
            </a:r>
            <a:endParaRPr dirty="0">
              <a:latin typeface="Trebuchet MS" panose="020B0703020202090204" pitchFamily="34" charset="0"/>
            </a:endParaRPr>
          </a:p>
        </p:txBody>
      </p:sp>
      <p:sp>
        <p:nvSpPr>
          <p:cNvPr id="214" name="Google Shape;214;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dirty="0">
                <a:latin typeface="Trebuchet MS" panose="020B0703020202090204" pitchFamily="34" charset="0"/>
              </a:rPr>
              <a:t>Keys to Success</a:t>
            </a:r>
            <a:endParaRPr dirty="0">
              <a:latin typeface="Trebuchet MS" panose="020B0703020202090204" pitchFamily="34" charset="0"/>
            </a:endParaRPr>
          </a:p>
        </p:txBody>
      </p:sp>
      <p:pic>
        <p:nvPicPr>
          <p:cNvPr id="215" name="Google Shape;215;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455202" y="80250"/>
            <a:ext cx="1309851" cy="1266510"/>
          </a:xfrm>
          <a:prstGeom prst="rect">
            <a:avLst/>
          </a:prstGeom>
          <a:noFill/>
          <a:ln>
            <a:noFill/>
          </a:ln>
        </p:spPr>
      </p:pic>
      <p:pic>
        <p:nvPicPr>
          <p:cNvPr id="216" name="Google Shape;216;p1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301318" y="3041675"/>
            <a:ext cx="2227233" cy="1706711"/>
          </a:xfrm>
          <a:prstGeom prst="rect">
            <a:avLst/>
          </a:prstGeom>
          <a:noFill/>
          <a:ln>
            <a:noFill/>
          </a:ln>
        </p:spPr>
      </p:pic>
      <p:pic>
        <p:nvPicPr>
          <p:cNvPr id="2" name="Audio Recording Jun 18, 2021 at 10:15:20 AM" descr="Audio Recording Jun 18, 2021 at 10:15:20 AM">
            <a:hlinkClick r:id="" action="ppaction://media"/>
            <a:extLst>
              <a:ext uri="{FF2B5EF4-FFF2-40B4-BE49-F238E27FC236}">
                <a16:creationId xmlns:a16="http://schemas.microsoft.com/office/drawing/2014/main" id="{187E8ADC-9FF9-7C43-98E4-55494D4B31F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898" y="601120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16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latin typeface="Trebuchet MS" panose="020B0603020202020204" pitchFamily="34" charset="0"/>
              </a:rPr>
              <a:t>The most common type of diluted asphalt emulsion used for fog seals is?</a:t>
            </a:r>
          </a:p>
          <a:p>
            <a:pPr marL="0" lvl="0" indent="0" algn="l" rtl="0">
              <a:lnSpc>
                <a:spcPct val="90000"/>
              </a:lnSpc>
              <a:spcBef>
                <a:spcPts val="0"/>
              </a:spcBef>
              <a:spcAft>
                <a:spcPts val="0"/>
              </a:spcAft>
              <a:buClr>
                <a:schemeClr val="dk1"/>
              </a:buClr>
              <a:buSzPts val="2800"/>
              <a:buNone/>
            </a:pPr>
            <a:endParaRPr dirty="0">
              <a:latin typeface="Trebuchet MS" panose="020B0603020202020204" pitchFamily="34" charset="0"/>
            </a:endParaRPr>
          </a:p>
          <a:p>
            <a:pPr marL="457200" lvl="1" indent="0" algn="l" rtl="0">
              <a:lnSpc>
                <a:spcPct val="90000"/>
              </a:lnSpc>
              <a:spcBef>
                <a:spcPts val="500"/>
              </a:spcBef>
              <a:spcAft>
                <a:spcPts val="0"/>
              </a:spcAft>
              <a:buClr>
                <a:schemeClr val="dk1"/>
              </a:buClr>
              <a:buSzPts val="2400"/>
              <a:buNone/>
            </a:pPr>
            <a:r>
              <a:rPr lang="en-US" dirty="0">
                <a:latin typeface="Trebuchet MS" panose="020B0603020202020204" pitchFamily="34" charset="0"/>
              </a:rPr>
              <a:t>a) Slow Setting</a:t>
            </a:r>
            <a:endParaRPr dirty="0">
              <a:latin typeface="Trebuchet MS" panose="020B0603020202020204" pitchFamily="34" charset="0"/>
            </a:endParaRPr>
          </a:p>
          <a:p>
            <a:pPr marL="457200" lvl="1" indent="0" algn="l" rtl="0">
              <a:lnSpc>
                <a:spcPct val="90000"/>
              </a:lnSpc>
              <a:spcBef>
                <a:spcPts val="500"/>
              </a:spcBef>
              <a:spcAft>
                <a:spcPts val="0"/>
              </a:spcAft>
              <a:buClr>
                <a:schemeClr val="dk1"/>
              </a:buClr>
              <a:buSzPts val="2400"/>
              <a:buNone/>
            </a:pPr>
            <a:r>
              <a:rPr lang="en-US" dirty="0">
                <a:latin typeface="Trebuchet MS" panose="020B0603020202020204" pitchFamily="34" charset="0"/>
              </a:rPr>
              <a:t>b) Polymer Modified</a:t>
            </a:r>
          </a:p>
          <a:p>
            <a:pPr marL="457200" lvl="1" indent="0" algn="l" rtl="0">
              <a:lnSpc>
                <a:spcPct val="90000"/>
              </a:lnSpc>
              <a:spcBef>
                <a:spcPts val="500"/>
              </a:spcBef>
              <a:spcAft>
                <a:spcPts val="0"/>
              </a:spcAft>
              <a:buClr>
                <a:schemeClr val="dk1"/>
              </a:buClr>
              <a:buSzPts val="2400"/>
              <a:buNone/>
            </a:pPr>
            <a:r>
              <a:rPr lang="en-US" dirty="0">
                <a:latin typeface="Trebuchet MS" panose="020B0603020202020204" pitchFamily="34" charset="0"/>
              </a:rPr>
              <a:t>c) Rapid Setting</a:t>
            </a:r>
          </a:p>
          <a:p>
            <a:pPr marL="457200" lvl="1" indent="0" algn="l" rtl="0">
              <a:lnSpc>
                <a:spcPct val="90000"/>
              </a:lnSpc>
              <a:spcBef>
                <a:spcPts val="500"/>
              </a:spcBef>
              <a:spcAft>
                <a:spcPts val="0"/>
              </a:spcAft>
              <a:buClr>
                <a:schemeClr val="dk1"/>
              </a:buClr>
              <a:buSzPts val="2400"/>
              <a:buNone/>
            </a:pPr>
            <a:r>
              <a:rPr lang="en-US" dirty="0">
                <a:latin typeface="Trebuchet MS" panose="020B0603020202020204" pitchFamily="34" charset="0"/>
              </a:rPr>
              <a:t>d) Mayonnaise a lot of different emulsions</a:t>
            </a:r>
            <a:endParaRPr dirty="0">
              <a:latin typeface="Trebuchet MS" panose="020B0603020202020204" pitchFamily="34" charset="0"/>
            </a:endParaRPr>
          </a:p>
          <a:p>
            <a:pPr marL="457200" lvl="1" indent="0" algn="l" rtl="0">
              <a:lnSpc>
                <a:spcPct val="90000"/>
              </a:lnSpc>
              <a:spcBef>
                <a:spcPts val="500"/>
              </a:spcBef>
              <a:spcAft>
                <a:spcPts val="0"/>
              </a:spcAft>
              <a:buClr>
                <a:schemeClr val="dk1"/>
              </a:buClr>
              <a:buSzPts val="2400"/>
              <a:buNone/>
            </a:pPr>
            <a:endParaRPr dirty="0"/>
          </a:p>
        </p:txBody>
      </p:sp>
      <p:sp>
        <p:nvSpPr>
          <p:cNvPr id="176" name="Google Shape;176;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959"/>
              <a:buFont typeface="Lato"/>
              <a:buNone/>
            </a:pPr>
            <a:r>
              <a:rPr lang="en-US" sz="3959" dirty="0">
                <a:latin typeface="Trebuchet MS" panose="020B0603020202020204" pitchFamily="34" charset="0"/>
              </a:rPr>
              <a:t>KNOWLEDGE CHECK</a:t>
            </a:r>
            <a:br>
              <a:rPr lang="en-US" sz="3959" dirty="0"/>
            </a:br>
            <a:endParaRPr sz="3959" dirty="0"/>
          </a:p>
        </p:txBody>
      </p:sp>
      <p:pic>
        <p:nvPicPr>
          <p:cNvPr id="2" name="Audio Recording Jun 18, 2021 at 10:15:53 AM" descr="Audio Recording Jun 18, 2021 at 10:15:53 AM">
            <a:hlinkClick r:id="" action="ppaction://media"/>
            <a:extLst>
              <a:ext uri="{FF2B5EF4-FFF2-40B4-BE49-F238E27FC236}">
                <a16:creationId xmlns:a16="http://schemas.microsoft.com/office/drawing/2014/main" id="{D3B42995-B5EB-234C-9A20-CF035FBFCB7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400" y="6045200"/>
            <a:ext cx="812800" cy="812800"/>
          </a:xfrm>
          <a:prstGeom prst="rect">
            <a:avLst/>
          </a:prstGeom>
        </p:spPr>
      </p:pic>
      <p:sp>
        <p:nvSpPr>
          <p:cNvPr id="3" name="TextBox 2">
            <a:extLst>
              <a:ext uri="{FF2B5EF4-FFF2-40B4-BE49-F238E27FC236}">
                <a16:creationId xmlns:a16="http://schemas.microsoft.com/office/drawing/2014/main" id="{87F4F0AD-DF8E-184A-8498-5B61624C5D93}"/>
              </a:ext>
            </a:extLst>
          </p:cNvPr>
          <p:cNvSpPr txBox="1"/>
          <p:nvPr/>
        </p:nvSpPr>
        <p:spPr>
          <a:xfrm>
            <a:off x="3508554" y="5345966"/>
            <a:ext cx="4362092" cy="830997"/>
          </a:xfrm>
          <a:prstGeom prst="rect">
            <a:avLst/>
          </a:prstGeom>
          <a:noFill/>
        </p:spPr>
        <p:txBody>
          <a:bodyPr wrap="none" rtlCol="0">
            <a:spAutoFit/>
          </a:bodyPr>
          <a:lstStyle/>
          <a:p>
            <a:r>
              <a:rPr lang="en-US" sz="4800" dirty="0"/>
              <a:t>A: Slow Setting</a:t>
            </a:r>
          </a:p>
        </p:txBody>
      </p:sp>
    </p:spTree>
    <p:extLst>
      <p:ext uri="{BB962C8B-B14F-4D97-AF65-F5344CB8AC3E}">
        <p14:creationId xmlns:p14="http://schemas.microsoft.com/office/powerpoint/2010/main" val="108382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72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body" idx="1"/>
          </p:nvPr>
        </p:nvSpPr>
        <p:spPr>
          <a:xfrm>
            <a:off x="838199" y="1825625"/>
            <a:ext cx="9284305" cy="46978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26951"/>
              </a:buClr>
              <a:buSzPts val="3600"/>
              <a:buNone/>
            </a:pPr>
            <a:r>
              <a:rPr lang="en-US" sz="3200" b="1" dirty="0">
                <a:solidFill>
                  <a:srgbClr val="D26951"/>
                </a:solidFill>
                <a:latin typeface="Trebuchet MS" panose="020B0703020202090204" pitchFamily="34" charset="0"/>
              </a:rPr>
              <a:t>Weather requirements are met</a:t>
            </a:r>
            <a:endParaRPr sz="2400" dirty="0">
              <a:latin typeface="Trebuchet MS" panose="020B0703020202090204" pitchFamily="34" charset="0"/>
            </a:endParaRPr>
          </a:p>
          <a:p>
            <a:pPr marL="228600" indent="-228600"/>
            <a:r>
              <a:rPr lang="en-US" sz="2400" dirty="0">
                <a:latin typeface="Trebuchet MS" panose="020B0703020202090204" pitchFamily="34" charset="0"/>
              </a:rPr>
              <a:t>Ensure that the emulsion will break and harden to the level needed </a:t>
            </a:r>
            <a:endParaRPr sz="2400" dirty="0">
              <a:latin typeface="Trebuchet MS" panose="020B0703020202090204" pitchFamily="34" charset="0"/>
            </a:endParaRPr>
          </a:p>
          <a:p>
            <a:pPr marL="228600" lvl="0" indent="-228600" algn="l" rtl="0">
              <a:lnSpc>
                <a:spcPct val="90000"/>
              </a:lnSpc>
              <a:spcBef>
                <a:spcPts val="1000"/>
              </a:spcBef>
              <a:spcAft>
                <a:spcPts val="0"/>
              </a:spcAft>
              <a:buClr>
                <a:schemeClr val="dk1"/>
              </a:buClr>
              <a:buSzPts val="2800"/>
              <a:buChar char="•"/>
            </a:pPr>
            <a:r>
              <a:rPr lang="en-US" sz="2400" dirty="0">
                <a:latin typeface="Trebuchet MS" panose="020B0703020202090204" pitchFamily="34" charset="0"/>
              </a:rPr>
              <a:t>Temperatures shall be 60°F and rising</a:t>
            </a:r>
            <a:endParaRPr sz="2400" dirty="0">
              <a:latin typeface="Trebuchet MS" panose="020B0703020202090204" pitchFamily="34" charset="0"/>
            </a:endParaRPr>
          </a:p>
          <a:p>
            <a:pPr marL="228600" lvl="0" indent="-228600" algn="l" rtl="0">
              <a:lnSpc>
                <a:spcPct val="90000"/>
              </a:lnSpc>
              <a:spcBef>
                <a:spcPts val="1000"/>
              </a:spcBef>
              <a:spcAft>
                <a:spcPts val="0"/>
              </a:spcAft>
              <a:buClr>
                <a:schemeClr val="dk1"/>
              </a:buClr>
              <a:buSzPts val="2800"/>
              <a:buChar char="•"/>
            </a:pPr>
            <a:r>
              <a:rPr lang="en-US" sz="2400" dirty="0">
                <a:latin typeface="Trebuchet MS" panose="020B0703020202090204" pitchFamily="34" charset="0"/>
              </a:rPr>
              <a:t>Ambient or pavement temperatures requirements</a:t>
            </a:r>
            <a:endParaRPr sz="2400" dirty="0">
              <a:latin typeface="Trebuchet MS" panose="020B0703020202090204" pitchFamily="34" charset="0"/>
            </a:endParaRPr>
          </a:p>
          <a:p>
            <a:pPr marL="228600" lvl="0" indent="-228600" algn="l" rtl="0">
              <a:lnSpc>
                <a:spcPct val="90000"/>
              </a:lnSpc>
              <a:spcBef>
                <a:spcPts val="1000"/>
              </a:spcBef>
              <a:spcAft>
                <a:spcPts val="0"/>
              </a:spcAft>
              <a:buClr>
                <a:schemeClr val="dk1"/>
              </a:buClr>
              <a:buSzPts val="2800"/>
              <a:buChar char="•"/>
            </a:pPr>
            <a:r>
              <a:rPr lang="en-US" sz="2400" dirty="0">
                <a:latin typeface="Trebuchet MS" panose="020B0703020202090204" pitchFamily="34" charset="0"/>
              </a:rPr>
              <a:t>Dry surface</a:t>
            </a:r>
            <a:endParaRPr sz="2400" dirty="0">
              <a:latin typeface="Trebuchet MS" panose="020B0703020202090204" pitchFamily="34" charset="0"/>
            </a:endParaRPr>
          </a:p>
          <a:p>
            <a:pPr marL="228600" lvl="0" indent="-228600" algn="l" rtl="0">
              <a:lnSpc>
                <a:spcPct val="90000"/>
              </a:lnSpc>
              <a:spcBef>
                <a:spcPts val="1000"/>
              </a:spcBef>
              <a:spcAft>
                <a:spcPts val="0"/>
              </a:spcAft>
              <a:buClr>
                <a:schemeClr val="dk1"/>
              </a:buClr>
              <a:buSzPts val="2800"/>
              <a:buChar char="•"/>
            </a:pPr>
            <a:r>
              <a:rPr lang="en-US" sz="2400" dirty="0">
                <a:latin typeface="Trebuchet MS" panose="020B0703020202090204" pitchFamily="34" charset="0"/>
              </a:rPr>
              <a:t>Wind less that 10 mph</a:t>
            </a:r>
          </a:p>
          <a:p>
            <a:pPr marL="228600" indent="-228600"/>
            <a:r>
              <a:rPr lang="en-US" sz="2400" dirty="0">
                <a:latin typeface="Trebuchet MS" panose="020B0703020202090204" pitchFamily="34" charset="0"/>
              </a:rPr>
              <a:t>Application of the fog seal shall be only during daylight hours</a:t>
            </a:r>
          </a:p>
          <a:p>
            <a:pPr marL="228600" indent="-228600"/>
            <a:r>
              <a:rPr lang="en-US" sz="2400" dirty="0">
                <a:latin typeface="Trebuchet MS" panose="020B0703020202090204" pitchFamily="34" charset="0"/>
              </a:rPr>
              <a:t>Suspend fog seal operations when rain is expected</a:t>
            </a:r>
            <a:r>
              <a:rPr lang="en-US" sz="2400" dirty="0"/>
              <a:t> </a:t>
            </a:r>
          </a:p>
          <a:p>
            <a:pPr marL="228600" indent="-228600"/>
            <a:endParaRPr lang="en-US" dirty="0">
              <a:latin typeface="Trebuchet MS" panose="020B0703020202090204" pitchFamily="34" charset="0"/>
            </a:endParaRPr>
          </a:p>
          <a:p>
            <a:pPr marL="228600" lvl="0" indent="-228600" algn="l" rtl="0">
              <a:lnSpc>
                <a:spcPct val="90000"/>
              </a:lnSpc>
              <a:spcBef>
                <a:spcPts val="1000"/>
              </a:spcBef>
              <a:spcAft>
                <a:spcPts val="0"/>
              </a:spcAft>
              <a:buClr>
                <a:schemeClr val="dk1"/>
              </a:buClr>
              <a:buSzPts val="2800"/>
              <a:buChar char="•"/>
            </a:pPr>
            <a:endParaRPr dirty="0">
              <a:latin typeface="Trebuchet MS" panose="020B0703020202090204" pitchFamily="34" charset="0"/>
            </a:endParaRPr>
          </a:p>
          <a:p>
            <a:pPr marL="0" lvl="0" indent="0" algn="l" rtl="0">
              <a:lnSpc>
                <a:spcPct val="90000"/>
              </a:lnSpc>
              <a:spcBef>
                <a:spcPts val="1000"/>
              </a:spcBef>
              <a:spcAft>
                <a:spcPts val="0"/>
              </a:spcAft>
              <a:buClr>
                <a:schemeClr val="dk1"/>
              </a:buClr>
              <a:buSzPts val="2800"/>
              <a:buNone/>
            </a:pPr>
            <a:endParaRPr dirty="0">
              <a:latin typeface="Trebuchet MS" panose="020B0703020202090204" pitchFamily="34" charset="0"/>
            </a:endParaRPr>
          </a:p>
          <a:p>
            <a:pPr marL="228600" lvl="0" indent="-50800" algn="l" rtl="0">
              <a:lnSpc>
                <a:spcPct val="90000"/>
              </a:lnSpc>
              <a:spcBef>
                <a:spcPts val="1000"/>
              </a:spcBef>
              <a:spcAft>
                <a:spcPts val="0"/>
              </a:spcAft>
              <a:buClr>
                <a:schemeClr val="dk1"/>
              </a:buClr>
              <a:buSzPts val="2800"/>
              <a:buNone/>
            </a:pPr>
            <a:endParaRPr dirty="0"/>
          </a:p>
        </p:txBody>
      </p:sp>
      <p:sp>
        <p:nvSpPr>
          <p:cNvPr id="192" name="Google Shape;192;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dirty="0"/>
              <a:t>Keys to Success</a:t>
            </a:r>
            <a:endParaRPr dirty="0"/>
          </a:p>
        </p:txBody>
      </p:sp>
      <p:pic>
        <p:nvPicPr>
          <p:cNvPr id="193" name="Google Shape;193;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455202" y="80250"/>
            <a:ext cx="1309851" cy="1266510"/>
          </a:xfrm>
          <a:prstGeom prst="rect">
            <a:avLst/>
          </a:prstGeom>
          <a:noFill/>
          <a:ln>
            <a:noFill/>
          </a:ln>
        </p:spPr>
      </p:pic>
      <p:pic>
        <p:nvPicPr>
          <p:cNvPr id="194" name="Google Shape;194;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915293" y="2207696"/>
            <a:ext cx="2276707" cy="2812671"/>
          </a:xfrm>
          <a:prstGeom prst="rect">
            <a:avLst/>
          </a:prstGeom>
          <a:noFill/>
          <a:ln>
            <a:noFill/>
          </a:ln>
        </p:spPr>
      </p:pic>
      <p:pic>
        <p:nvPicPr>
          <p:cNvPr id="195" name="Google Shape;195;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120661" y="5911105"/>
            <a:ext cx="818088" cy="774142"/>
          </a:xfrm>
          <a:prstGeom prst="rect">
            <a:avLst/>
          </a:prstGeom>
          <a:noFill/>
          <a:ln>
            <a:noFill/>
          </a:ln>
        </p:spPr>
      </p:pic>
      <p:pic>
        <p:nvPicPr>
          <p:cNvPr id="196" name="Google Shape;196;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155409" y="5900038"/>
            <a:ext cx="818088" cy="774142"/>
          </a:xfrm>
          <a:prstGeom prst="rect">
            <a:avLst/>
          </a:prstGeom>
          <a:noFill/>
          <a:ln>
            <a:noFill/>
          </a:ln>
        </p:spPr>
      </p:pic>
      <p:sp>
        <p:nvSpPr>
          <p:cNvPr id="197" name="Google Shape;197;p11"/>
          <p:cNvSpPr/>
          <p:nvPr/>
        </p:nvSpPr>
        <p:spPr>
          <a:xfrm>
            <a:off x="711617" y="5727188"/>
            <a:ext cx="4429993" cy="1119843"/>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chemeClr val="dk1"/>
              </a:buClr>
              <a:buSzPts val="2400"/>
              <a:buFont typeface="Arial"/>
              <a:buNone/>
            </a:pPr>
            <a:endParaRPr dirty="0">
              <a:latin typeface="Trebuchet MS" panose="020B0703020202090204" pitchFamily="34" charset="0"/>
            </a:endParaRPr>
          </a:p>
        </p:txBody>
      </p:sp>
      <p:sp>
        <p:nvSpPr>
          <p:cNvPr id="198" name="Google Shape;198;p11"/>
          <p:cNvSpPr/>
          <p:nvPr/>
        </p:nvSpPr>
        <p:spPr>
          <a:xfrm>
            <a:off x="6055058" y="5727188"/>
            <a:ext cx="4067446" cy="1448853"/>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chemeClr val="dk1"/>
              </a:buClr>
              <a:buSzPts val="2400"/>
              <a:buFont typeface="Arial"/>
              <a:buNone/>
            </a:pPr>
            <a:endParaRPr dirty="0"/>
          </a:p>
        </p:txBody>
      </p:sp>
      <p:pic>
        <p:nvPicPr>
          <p:cNvPr id="2" name="Audio Recording Jun 18, 2021 at 10:27:58 AM" descr="Audio Recording Jun 18, 2021 at 10:27:58 AM">
            <a:hlinkClick r:id="" action="ppaction://media"/>
            <a:extLst>
              <a:ext uri="{FF2B5EF4-FFF2-40B4-BE49-F238E27FC236}">
                <a16:creationId xmlns:a16="http://schemas.microsoft.com/office/drawing/2014/main" id="{BB3C382C-6003-5246-A5A9-D2EFC917EC0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689600" y="3022600"/>
            <a:ext cx="812800" cy="812800"/>
          </a:xfrm>
          <a:prstGeom prst="rect">
            <a:avLst/>
          </a:prstGeom>
        </p:spPr>
      </p:pic>
      <p:pic>
        <p:nvPicPr>
          <p:cNvPr id="3" name="Audio Recording Jun 18, 2021 at 10:29:24 AM" descr="Audio Recording Jun 18, 2021 at 10:29:24 AM">
            <a:hlinkClick r:id="" action="ppaction://media"/>
            <a:extLst>
              <a:ext uri="{FF2B5EF4-FFF2-40B4-BE49-F238E27FC236}">
                <a16:creationId xmlns:a16="http://schemas.microsoft.com/office/drawing/2014/main" id="{F28D9F2C-F833-3A4C-9418-607AE6B3C25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5399" y="611706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audio>
              <p:cMediaNode vol="80000">
                <p:cTn id="8"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body" idx="1"/>
          </p:nvPr>
        </p:nvSpPr>
        <p:spPr>
          <a:xfrm>
            <a:off x="233266" y="1825625"/>
            <a:ext cx="5232048" cy="435133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D26951"/>
              </a:buClr>
              <a:buSzPts val="3600"/>
              <a:buNone/>
            </a:pPr>
            <a:r>
              <a:rPr lang="en-US" sz="3600" b="1" dirty="0">
                <a:solidFill>
                  <a:srgbClr val="D26951"/>
                </a:solidFill>
                <a:latin typeface="Trebuchet MS" panose="020B0703020202090204" pitchFamily="34" charset="0"/>
              </a:rPr>
              <a:t>Perform calibration</a:t>
            </a:r>
            <a:endParaRPr sz="3600" b="1" dirty="0">
              <a:solidFill>
                <a:srgbClr val="D26951"/>
              </a:solidFill>
              <a:latin typeface="Trebuchet MS" panose="020B0703020202090204" pitchFamily="34" charset="0"/>
            </a:endParaRPr>
          </a:p>
          <a:p>
            <a:pPr marL="228600" lvl="0" indent="-228600" algn="l" rtl="0">
              <a:lnSpc>
                <a:spcPct val="90000"/>
              </a:lnSpc>
              <a:spcBef>
                <a:spcPts val="1000"/>
              </a:spcBef>
              <a:spcAft>
                <a:spcPts val="0"/>
              </a:spcAft>
              <a:buClr>
                <a:schemeClr val="dk1"/>
              </a:buClr>
              <a:buSzPts val="2800"/>
              <a:buChar char="•"/>
            </a:pPr>
            <a:r>
              <a:rPr lang="en-US" dirty="0">
                <a:latin typeface="Trebuchet MS" panose="020B0703020202090204" pitchFamily="34" charset="0"/>
              </a:rPr>
              <a:t>Ensure that the emulsion is applied at the correct rate</a:t>
            </a:r>
            <a:endParaRPr dirty="0">
              <a:latin typeface="Trebuchet MS" panose="020B0703020202090204" pitchFamily="34" charset="0"/>
            </a:endParaRPr>
          </a:p>
          <a:p>
            <a:pPr marL="0" lvl="0" indent="0" algn="l" rtl="0">
              <a:lnSpc>
                <a:spcPct val="90000"/>
              </a:lnSpc>
              <a:spcBef>
                <a:spcPts val="1000"/>
              </a:spcBef>
              <a:spcAft>
                <a:spcPts val="0"/>
              </a:spcAft>
              <a:buClr>
                <a:schemeClr val="dk1"/>
              </a:buClr>
              <a:buSzPts val="2800"/>
              <a:buNone/>
            </a:pPr>
            <a:r>
              <a:rPr lang="en-US" sz="3600" b="1" dirty="0">
                <a:solidFill>
                  <a:srgbClr val="D26951"/>
                </a:solidFill>
                <a:latin typeface="Trebuchet MS" panose="020B0703020202090204" pitchFamily="34" charset="0"/>
              </a:rPr>
              <a:t>Visually Determine</a:t>
            </a:r>
          </a:p>
          <a:p>
            <a:pPr marL="228600" lvl="0" indent="-228600" algn="l" rtl="0">
              <a:lnSpc>
                <a:spcPct val="90000"/>
              </a:lnSpc>
              <a:spcBef>
                <a:spcPts val="1000"/>
              </a:spcBef>
              <a:spcAft>
                <a:spcPts val="0"/>
              </a:spcAft>
              <a:buClr>
                <a:schemeClr val="dk1"/>
              </a:buClr>
              <a:buSzPts val="2800"/>
              <a:buChar char="•"/>
            </a:pPr>
            <a:r>
              <a:rPr lang="en-US" dirty="0">
                <a:latin typeface="Trebuchet MS" panose="020B0703020202090204" pitchFamily="34" charset="0"/>
              </a:rPr>
              <a:t>Correct nozzle size</a:t>
            </a:r>
          </a:p>
          <a:p>
            <a:pPr marL="228600" lvl="0" indent="-228600" algn="l" rtl="0">
              <a:lnSpc>
                <a:spcPct val="90000"/>
              </a:lnSpc>
              <a:spcBef>
                <a:spcPts val="1000"/>
              </a:spcBef>
              <a:spcAft>
                <a:spcPts val="0"/>
              </a:spcAft>
              <a:buClr>
                <a:schemeClr val="dk1"/>
              </a:buClr>
              <a:buSzPts val="2800"/>
              <a:buChar char="•"/>
            </a:pPr>
            <a:r>
              <a:rPr lang="en-US" dirty="0">
                <a:latin typeface="Trebuchet MS" panose="020B0703020202090204" pitchFamily="34" charset="0"/>
              </a:rPr>
              <a:t>Nozzle are aligned </a:t>
            </a:r>
          </a:p>
          <a:p>
            <a:pPr marL="228600" lvl="0" indent="-228600" algn="l" rtl="0">
              <a:lnSpc>
                <a:spcPct val="90000"/>
              </a:lnSpc>
              <a:spcBef>
                <a:spcPts val="1000"/>
              </a:spcBef>
              <a:spcAft>
                <a:spcPts val="0"/>
              </a:spcAft>
              <a:buClr>
                <a:schemeClr val="dk1"/>
              </a:buClr>
              <a:buSzPts val="2800"/>
              <a:buChar char="•"/>
            </a:pPr>
            <a:r>
              <a:rPr lang="en-US" dirty="0">
                <a:latin typeface="Trebuchet MS" panose="020B0703020202090204" pitchFamily="34" charset="0"/>
              </a:rPr>
              <a:t>Spray bar height set for desired coverage (single, double, triple)</a:t>
            </a:r>
          </a:p>
          <a:p>
            <a:pPr marL="228600" lvl="0" indent="-228600" algn="l" rtl="0">
              <a:lnSpc>
                <a:spcPct val="90000"/>
              </a:lnSpc>
              <a:spcBef>
                <a:spcPts val="1000"/>
              </a:spcBef>
              <a:spcAft>
                <a:spcPts val="0"/>
              </a:spcAft>
              <a:buClr>
                <a:schemeClr val="dk1"/>
              </a:buClr>
              <a:buSzPts val="2800"/>
              <a:buChar char="•"/>
            </a:pPr>
            <a:r>
              <a:rPr lang="en-US" dirty="0">
                <a:latin typeface="Trebuchet MS" panose="020B0703020202090204" pitchFamily="34" charset="0"/>
              </a:rPr>
              <a:t>Don’t skip these steps!</a:t>
            </a:r>
            <a:endParaRPr dirty="0">
              <a:latin typeface="Trebuchet MS" panose="020B0703020202090204" pitchFamily="34" charset="0"/>
            </a:endParaRPr>
          </a:p>
        </p:txBody>
      </p:sp>
      <p:sp>
        <p:nvSpPr>
          <p:cNvPr id="172" name="Google Shape;172;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dirty="0"/>
              <a:t>Keys to Success</a:t>
            </a:r>
            <a:endParaRPr dirty="0"/>
          </a:p>
        </p:txBody>
      </p:sp>
      <p:pic>
        <p:nvPicPr>
          <p:cNvPr id="173" name="Google Shape;173;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786149" y="64746"/>
            <a:ext cx="1309851" cy="1266510"/>
          </a:xfrm>
          <a:prstGeom prst="rect">
            <a:avLst/>
          </a:prstGeom>
          <a:noFill/>
          <a:ln>
            <a:noFill/>
          </a:ln>
        </p:spPr>
      </p:pic>
      <p:pic>
        <p:nvPicPr>
          <p:cNvPr id="175" name="Google Shape;175;p9" descr="C:\NCHRP 9-40 Tack Coat\Distributor Calibration\6th Run 07 12 07\DSC00735.JP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46264" y="2627100"/>
            <a:ext cx="5404594" cy="4053446"/>
          </a:xfrm>
          <a:prstGeom prst="rect">
            <a:avLst/>
          </a:prstGeom>
          <a:noFill/>
          <a:ln>
            <a:noFill/>
          </a:ln>
        </p:spPr>
      </p:pic>
      <p:pic>
        <p:nvPicPr>
          <p:cNvPr id="174" name="Google Shape;174;p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465313" y="2982859"/>
            <a:ext cx="1885034" cy="2328794"/>
          </a:xfrm>
          <a:prstGeom prst="rect">
            <a:avLst/>
          </a:prstGeom>
          <a:noFill/>
          <a:ln>
            <a:noFill/>
          </a:ln>
        </p:spPr>
      </p:pic>
      <p:pic>
        <p:nvPicPr>
          <p:cNvPr id="2" name="Audio Recording Jun 18, 2021 at 10:31:22 AM" descr="Audio Recording Jun 18, 2021 at 10:31:22 AM">
            <a:hlinkClick r:id="" action="ppaction://media"/>
            <a:extLst>
              <a:ext uri="{FF2B5EF4-FFF2-40B4-BE49-F238E27FC236}">
                <a16:creationId xmlns:a16="http://schemas.microsoft.com/office/drawing/2014/main" id="{4B75DFA1-A044-054F-9E77-EC1B63C3BD7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6115631"/>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30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32B920-5E1A-8541-9C06-B9BF13789B93}"/>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EB32970F-9D47-0B43-8C8F-DC057EAFB0DE}"/>
              </a:ext>
            </a:extLst>
          </p:cNvPr>
          <p:cNvSpPr>
            <a:spLocks noGrp="1"/>
          </p:cNvSpPr>
          <p:nvPr>
            <p:ph type="title"/>
          </p:nvPr>
        </p:nvSpPr>
        <p:spPr/>
        <p:txBody>
          <a:bodyPr/>
          <a:lstStyle/>
          <a:p>
            <a:r>
              <a:rPr lang="en-US" dirty="0"/>
              <a:t>Nozzle alignment and adjustments</a:t>
            </a:r>
          </a:p>
        </p:txBody>
      </p:sp>
      <p:pic>
        <p:nvPicPr>
          <p:cNvPr id="4" name="Picture 3">
            <a:extLst>
              <a:ext uri="{FF2B5EF4-FFF2-40B4-BE49-F238E27FC236}">
                <a16:creationId xmlns:a16="http://schemas.microsoft.com/office/drawing/2014/main" id="{63A438C8-CEDC-644E-915E-1E18335D4981}"/>
              </a:ext>
            </a:extLst>
          </p:cNvPr>
          <p:cNvPicPr>
            <a:picLocks noChangeAspect="1"/>
          </p:cNvPicPr>
          <p:nvPr/>
        </p:nvPicPr>
        <p:blipFill>
          <a:blip r:embed="rId7"/>
          <a:stretch>
            <a:fillRect/>
          </a:stretch>
        </p:blipFill>
        <p:spPr>
          <a:xfrm>
            <a:off x="1395171" y="1295616"/>
            <a:ext cx="4034051" cy="2133384"/>
          </a:xfrm>
          <a:prstGeom prst="rect">
            <a:avLst/>
          </a:prstGeom>
        </p:spPr>
      </p:pic>
      <p:pic>
        <p:nvPicPr>
          <p:cNvPr id="5" name="Picture 4">
            <a:extLst>
              <a:ext uri="{FF2B5EF4-FFF2-40B4-BE49-F238E27FC236}">
                <a16:creationId xmlns:a16="http://schemas.microsoft.com/office/drawing/2014/main" id="{A389EB4D-1FAD-BF40-A2D2-D0C6749742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14652" y="3548931"/>
            <a:ext cx="4395090" cy="3210784"/>
          </a:xfrm>
          <a:prstGeom prst="rect">
            <a:avLst/>
          </a:prstGeom>
        </p:spPr>
      </p:pic>
      <p:pic>
        <p:nvPicPr>
          <p:cNvPr id="6" name="Picture 5">
            <a:extLst>
              <a:ext uri="{FF2B5EF4-FFF2-40B4-BE49-F238E27FC236}">
                <a16:creationId xmlns:a16="http://schemas.microsoft.com/office/drawing/2014/main" id="{45BCE986-82FB-C041-94A8-6B4BC7A66AC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48886" y="3548931"/>
            <a:ext cx="4395090" cy="3185630"/>
          </a:xfrm>
          <a:prstGeom prst="rect">
            <a:avLst/>
          </a:prstGeom>
        </p:spPr>
      </p:pic>
      <p:pic>
        <p:nvPicPr>
          <p:cNvPr id="7" name="Google Shape;238;p15">
            <a:extLst>
              <a:ext uri="{FF2B5EF4-FFF2-40B4-BE49-F238E27FC236}">
                <a16:creationId xmlns:a16="http://schemas.microsoft.com/office/drawing/2014/main" id="{4D97819B-AA79-E740-A02B-BD3822FBD0FA}"/>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329405" y="1295616"/>
            <a:ext cx="4034051" cy="2133384"/>
          </a:xfrm>
          <a:prstGeom prst="rect">
            <a:avLst/>
          </a:prstGeom>
          <a:noFill/>
          <a:ln>
            <a:noFill/>
          </a:ln>
        </p:spPr>
      </p:pic>
      <p:pic>
        <p:nvPicPr>
          <p:cNvPr id="8" name="Audio Recording Jun 18, 2021 at 10:38:45 AM" descr="Audio Recording Jun 18, 2021 at 10:38:45 AM">
            <a:hlinkClick r:id="" action="ppaction://media"/>
            <a:extLst>
              <a:ext uri="{FF2B5EF4-FFF2-40B4-BE49-F238E27FC236}">
                <a16:creationId xmlns:a16="http://schemas.microsoft.com/office/drawing/2014/main" id="{CC04D7E5-9479-FA4F-BEB7-3A42B83D3C2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689600" y="3022600"/>
            <a:ext cx="812800" cy="812800"/>
          </a:xfrm>
          <a:prstGeom prst="rect">
            <a:avLst/>
          </a:prstGeom>
        </p:spPr>
      </p:pic>
      <p:pic>
        <p:nvPicPr>
          <p:cNvPr id="9" name="Audio Recording Jun 18, 2021 at 10:47:20 AM" descr="Audio Recording Jun 18, 2021 at 10:47:20 AM">
            <a:hlinkClick r:id="" action="ppaction://media"/>
            <a:extLst>
              <a:ext uri="{FF2B5EF4-FFF2-40B4-BE49-F238E27FC236}">
                <a16:creationId xmlns:a16="http://schemas.microsoft.com/office/drawing/2014/main" id="{F073E07B-2E2C-5442-863D-B78E5681CB0D}"/>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2834" y="6098236"/>
            <a:ext cx="812800" cy="812800"/>
          </a:xfrm>
          <a:prstGeom prst="rect">
            <a:avLst/>
          </a:prstGeom>
        </p:spPr>
      </p:pic>
    </p:spTree>
    <p:extLst>
      <p:ext uri="{BB962C8B-B14F-4D97-AF65-F5344CB8AC3E}">
        <p14:creationId xmlns:p14="http://schemas.microsoft.com/office/powerpoint/2010/main" val="4067520007"/>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793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audio>
              <p:cMediaNode vol="80000">
                <p:cTn id="8" fill="hold" display="0">
                  <p:stCondLst>
                    <p:cond delay="indefinite"/>
                  </p:stCondLst>
                  <p:endCondLst>
                    <p:cond evt="onStopAudio" delay="0">
                      <p:tgtEl>
                        <p:sldTgt/>
                      </p:tgtEl>
                    </p:cond>
                  </p:endCondLst>
                </p:cTn>
                <p:tgtEl>
                  <p:spTgt spid="9"/>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body" idx="1"/>
          </p:nvPr>
        </p:nvSpPr>
        <p:spPr>
          <a:xfrm>
            <a:off x="278363" y="1825624"/>
            <a:ext cx="7576102" cy="4981651"/>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en-US" dirty="0">
                <a:latin typeface="Trebuchet MS" panose="020B0703020202090204" pitchFamily="34" charset="0"/>
              </a:rPr>
              <a:t>Ensure the fog seal application does not cause a significant surface friction reduction</a:t>
            </a:r>
          </a:p>
          <a:p>
            <a:pPr marL="228600" lvl="0" indent="-228600" algn="l" rtl="0">
              <a:lnSpc>
                <a:spcPct val="100000"/>
              </a:lnSpc>
              <a:spcBef>
                <a:spcPts val="0"/>
              </a:spcBef>
              <a:spcAft>
                <a:spcPts val="0"/>
              </a:spcAft>
              <a:buClr>
                <a:schemeClr val="dk1"/>
              </a:buClr>
              <a:buSzPts val="2800"/>
              <a:buChar char="•"/>
            </a:pPr>
            <a:r>
              <a:rPr lang="en-US" dirty="0">
                <a:latin typeface="Trebuchet MS" panose="020B0703020202090204" pitchFamily="34" charset="0"/>
              </a:rPr>
              <a:t>Daily application rates checks</a:t>
            </a:r>
            <a:endParaRPr dirty="0">
              <a:latin typeface="Trebuchet MS" panose="020B0703020202090204" pitchFamily="34" charset="0"/>
            </a:endParaRPr>
          </a:p>
          <a:p>
            <a:pPr marL="228600" lvl="0" indent="-228600"/>
            <a:r>
              <a:rPr lang="en-US" dirty="0">
                <a:latin typeface="Trebuchet MS" panose="020B0703020202090204" pitchFamily="34" charset="0"/>
              </a:rPr>
              <a:t>Traffic may be allowed on the fog seal after the emulsified asphalt has cured or, if used, after aggregate has been applied</a:t>
            </a:r>
            <a:endParaRPr dirty="0">
              <a:latin typeface="Trebuchet MS" panose="020B0703020202090204" pitchFamily="34" charset="0"/>
            </a:endParaRPr>
          </a:p>
          <a:p>
            <a:pPr marL="228600" lvl="0" indent="-228600" algn="l" rtl="0">
              <a:lnSpc>
                <a:spcPct val="90000"/>
              </a:lnSpc>
              <a:spcBef>
                <a:spcPts val="1000"/>
              </a:spcBef>
              <a:spcAft>
                <a:spcPts val="0"/>
              </a:spcAft>
              <a:buClr>
                <a:schemeClr val="dk1"/>
              </a:buClr>
              <a:buSzPts val="2800"/>
              <a:buChar char="•"/>
            </a:pPr>
            <a:r>
              <a:rPr lang="en-US" dirty="0">
                <a:latin typeface="Trebuchet MS" panose="020B0703020202090204" pitchFamily="34" charset="0"/>
              </a:rPr>
              <a:t>Blotter aggregate can be used to absorb excess emulsified asphalt. </a:t>
            </a:r>
            <a:endParaRPr dirty="0">
              <a:latin typeface="Trebuchet MS" panose="020B0703020202090204" pitchFamily="34" charset="0"/>
            </a:endParaRPr>
          </a:p>
          <a:p>
            <a:pPr marL="228600" lvl="0" indent="-50800" algn="l" rtl="0">
              <a:lnSpc>
                <a:spcPct val="90000"/>
              </a:lnSpc>
              <a:spcBef>
                <a:spcPts val="1000"/>
              </a:spcBef>
              <a:spcAft>
                <a:spcPts val="0"/>
              </a:spcAft>
              <a:buClr>
                <a:schemeClr val="dk1"/>
              </a:buClr>
              <a:buSzPts val="2800"/>
              <a:buNone/>
            </a:pPr>
            <a:endParaRPr sz="2000" dirty="0">
              <a:latin typeface="Trebuchet MS" panose="020B0703020202090204" pitchFamily="34" charset="0"/>
            </a:endParaRPr>
          </a:p>
          <a:p>
            <a:pPr marL="228600" lvl="0" indent="-50800" algn="l" rtl="0">
              <a:lnSpc>
                <a:spcPct val="90000"/>
              </a:lnSpc>
              <a:spcBef>
                <a:spcPts val="1000"/>
              </a:spcBef>
              <a:spcAft>
                <a:spcPts val="0"/>
              </a:spcAft>
              <a:buClr>
                <a:schemeClr val="dk1"/>
              </a:buClr>
              <a:buSzPts val="2800"/>
              <a:buNone/>
            </a:pPr>
            <a:endParaRPr sz="2000" dirty="0">
              <a:latin typeface="Trebuchet MS" panose="020B0703020202090204" pitchFamily="34" charset="0"/>
            </a:endParaRPr>
          </a:p>
        </p:txBody>
      </p:sp>
      <p:sp>
        <p:nvSpPr>
          <p:cNvPr id="156" name="Google Shape;156;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dirty="0">
                <a:latin typeface="Trebuchet MS" panose="020B0703020202090204" pitchFamily="34" charset="0"/>
              </a:rPr>
              <a:t>Reminder of Important Points!</a:t>
            </a:r>
            <a:endParaRPr dirty="0">
              <a:latin typeface="Trebuchet MS" panose="020B0703020202090204" pitchFamily="34" charset="0"/>
            </a:endParaRPr>
          </a:p>
        </p:txBody>
      </p:sp>
      <p:pic>
        <p:nvPicPr>
          <p:cNvPr id="157" name="Google Shape;157;p7"/>
          <p:cNvPicPr preferRelativeResize="0"/>
          <p:nvPr/>
        </p:nvPicPr>
        <p:blipFill rotWithShape="1">
          <a:blip r:embed="rId7">
            <a:alphaModFix/>
          </a:blip>
          <a:srcRect/>
          <a:stretch/>
        </p:blipFill>
        <p:spPr>
          <a:xfrm>
            <a:off x="9603228" y="2752164"/>
            <a:ext cx="2135070" cy="1999130"/>
          </a:xfrm>
          <a:prstGeom prst="rect">
            <a:avLst/>
          </a:prstGeom>
          <a:noFill/>
          <a:ln>
            <a:noFill/>
          </a:ln>
        </p:spPr>
      </p:pic>
      <p:pic>
        <p:nvPicPr>
          <p:cNvPr id="158" name="Google Shape;158;p7" descr="The side of a road&#10;&#10;Description automatically generated"/>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217177" y="1558236"/>
            <a:ext cx="3974823" cy="5299764"/>
          </a:xfrm>
          <a:prstGeom prst="rect">
            <a:avLst/>
          </a:prstGeom>
          <a:noFill/>
          <a:ln>
            <a:noFill/>
          </a:ln>
        </p:spPr>
      </p:pic>
      <p:pic>
        <p:nvPicPr>
          <p:cNvPr id="2" name="Audio Recording Jun 18, 2021 at 10:40:12 AM" descr="Audio Recording Jun 18, 2021 at 10:40:12 AM">
            <a:hlinkClick r:id="" action="ppaction://media"/>
            <a:extLst>
              <a:ext uri="{FF2B5EF4-FFF2-40B4-BE49-F238E27FC236}">
                <a16:creationId xmlns:a16="http://schemas.microsoft.com/office/drawing/2014/main" id="{41D2198A-0C7F-9E40-8543-55525F88290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3022600"/>
            <a:ext cx="812800" cy="812800"/>
          </a:xfrm>
          <a:prstGeom prst="rect">
            <a:avLst/>
          </a:prstGeom>
        </p:spPr>
      </p:pic>
      <p:pic>
        <p:nvPicPr>
          <p:cNvPr id="3" name="Audio Recording Jun 18, 2021 at 10:44:48 AM" descr="Audio Recording Jun 18, 2021 at 10:44:48 AM">
            <a:hlinkClick r:id="" action="ppaction://media"/>
            <a:extLst>
              <a:ext uri="{FF2B5EF4-FFF2-40B4-BE49-F238E27FC236}">
                <a16:creationId xmlns:a16="http://schemas.microsoft.com/office/drawing/2014/main" id="{65AF6995-617E-EC4C-AF23-EF0F31291EA5}"/>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5400" y="59944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5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audio>
              <p:cMediaNode vol="80000">
                <p:cTn id="8"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2" descr="A view of the side of a road&#10;&#10;Description automatically generated"/>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038086" y="1"/>
            <a:ext cx="5153914" cy="6858000"/>
          </a:xfrm>
          <a:prstGeom prst="rect">
            <a:avLst/>
          </a:prstGeom>
          <a:noFill/>
          <a:ln>
            <a:noFill/>
          </a:ln>
        </p:spPr>
      </p:pic>
      <p:sp>
        <p:nvSpPr>
          <p:cNvPr id="204" name="Google Shape;204;p12"/>
          <p:cNvSpPr txBox="1">
            <a:spLocks noGrp="1"/>
          </p:cNvSpPr>
          <p:nvPr>
            <p:ph type="body" idx="1"/>
          </p:nvPr>
        </p:nvSpPr>
        <p:spPr>
          <a:xfrm>
            <a:off x="1081632" y="1825625"/>
            <a:ext cx="595645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26951"/>
              </a:buClr>
              <a:buSzPts val="3600"/>
              <a:buNone/>
            </a:pPr>
            <a:r>
              <a:rPr lang="en-US" sz="3600" b="1" dirty="0">
                <a:solidFill>
                  <a:srgbClr val="D26951"/>
                </a:solidFill>
                <a:latin typeface="Trebuchet MS" panose="020B0703020202090204" pitchFamily="34" charset="0"/>
              </a:rPr>
              <a:t>Do not allow traffic until completely set</a:t>
            </a:r>
            <a:endParaRPr dirty="0">
              <a:latin typeface="Trebuchet MS" panose="020B0703020202090204" pitchFamily="34" charset="0"/>
            </a:endParaRPr>
          </a:p>
          <a:p>
            <a:pPr marL="228600" lvl="0" indent="-228600" algn="l" rtl="0">
              <a:lnSpc>
                <a:spcPct val="90000"/>
              </a:lnSpc>
              <a:spcBef>
                <a:spcPts val="1000"/>
              </a:spcBef>
              <a:spcAft>
                <a:spcPts val="0"/>
              </a:spcAft>
              <a:buClr>
                <a:schemeClr val="dk1"/>
              </a:buClr>
              <a:buSzPts val="2800"/>
              <a:buChar char="•"/>
            </a:pPr>
            <a:r>
              <a:rPr lang="en-US" dirty="0">
                <a:latin typeface="Trebuchet MS" panose="020B0703020202090204" pitchFamily="34" charset="0"/>
              </a:rPr>
              <a:t>Emulsion to be fully set</a:t>
            </a:r>
            <a:endParaRPr dirty="0">
              <a:latin typeface="Trebuchet MS" panose="020B0703020202090204" pitchFamily="34" charset="0"/>
            </a:endParaRPr>
          </a:p>
          <a:p>
            <a:pPr marL="228600" lvl="0" indent="-228600" algn="l" rtl="0">
              <a:lnSpc>
                <a:spcPct val="90000"/>
              </a:lnSpc>
              <a:spcBef>
                <a:spcPts val="1000"/>
              </a:spcBef>
              <a:spcAft>
                <a:spcPts val="0"/>
              </a:spcAft>
              <a:buClr>
                <a:schemeClr val="dk1"/>
              </a:buClr>
              <a:buSzPts val="2800"/>
              <a:buChar char="•"/>
            </a:pPr>
            <a:r>
              <a:rPr lang="en-US" dirty="0">
                <a:latin typeface="Trebuchet MS" panose="020B0703020202090204" pitchFamily="34" charset="0"/>
              </a:rPr>
              <a:t>or Use blotter sand to protect fog seal and vehicles</a:t>
            </a:r>
            <a:endParaRPr dirty="0">
              <a:latin typeface="Trebuchet MS" panose="020B0703020202090204" pitchFamily="34" charset="0"/>
            </a:endParaRPr>
          </a:p>
        </p:txBody>
      </p:sp>
      <p:sp>
        <p:nvSpPr>
          <p:cNvPr id="208" name="Google Shape;208;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a:t>Fog Seal – Keys to Success</a:t>
            </a:r>
            <a:endParaRPr/>
          </a:p>
        </p:txBody>
      </p:sp>
      <p:pic>
        <p:nvPicPr>
          <p:cNvPr id="205" name="Google Shape;205;p12"/>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455202" y="80250"/>
            <a:ext cx="1309851" cy="1266510"/>
          </a:xfrm>
          <a:prstGeom prst="rect">
            <a:avLst/>
          </a:prstGeom>
          <a:noFill/>
          <a:ln>
            <a:noFill/>
          </a:ln>
        </p:spPr>
      </p:pic>
      <p:pic>
        <p:nvPicPr>
          <p:cNvPr id="206" name="Google Shape;206;p12"/>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986841" y="5359791"/>
            <a:ext cx="1309851" cy="1266510"/>
          </a:xfrm>
          <a:prstGeom prst="rect">
            <a:avLst/>
          </a:prstGeom>
          <a:noFill/>
          <a:ln>
            <a:noFill/>
          </a:ln>
        </p:spPr>
      </p:pic>
      <p:pic>
        <p:nvPicPr>
          <p:cNvPr id="207" name="Google Shape;207;p12"/>
          <p:cNvPicPr preferRelativeResize="0"/>
          <p:nvPr/>
        </p:nvPicPr>
        <p:blipFill rotWithShape="1">
          <a:blip r:embed="rId12">
            <a:alphaModFix/>
          </a:blip>
          <a:srcRect/>
          <a:stretch/>
        </p:blipFill>
        <p:spPr>
          <a:xfrm>
            <a:off x="5124448" y="-167951"/>
            <a:ext cx="3006539" cy="1544238"/>
          </a:xfrm>
          <a:prstGeom prst="rect">
            <a:avLst/>
          </a:prstGeom>
          <a:noFill/>
          <a:ln>
            <a:noFill/>
          </a:ln>
        </p:spPr>
      </p:pic>
      <p:pic>
        <p:nvPicPr>
          <p:cNvPr id="2" name="Audio Recording Jun 18, 2021 at 10:40:48 AM" descr="Audio Recording Jun 18, 2021 at 10:40:48 AM">
            <a:hlinkClick r:id="" action="ppaction://media"/>
            <a:extLst>
              <a:ext uri="{FF2B5EF4-FFF2-40B4-BE49-F238E27FC236}">
                <a16:creationId xmlns:a16="http://schemas.microsoft.com/office/drawing/2014/main" id="{EDF04424-C5E9-9B40-AFA1-74AC954A82BA}"/>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689600" y="3022600"/>
            <a:ext cx="812800" cy="812800"/>
          </a:xfrm>
          <a:prstGeom prst="rect">
            <a:avLst/>
          </a:prstGeom>
        </p:spPr>
      </p:pic>
      <p:pic>
        <p:nvPicPr>
          <p:cNvPr id="3" name="Audio Recording Jun 18, 2021 at 10:41:39 AM" descr="Audio Recording Jun 18, 2021 at 10:41:39 AM">
            <a:hlinkClick r:id="" action="ppaction://media"/>
            <a:extLst>
              <a:ext uri="{FF2B5EF4-FFF2-40B4-BE49-F238E27FC236}">
                <a16:creationId xmlns:a16="http://schemas.microsoft.com/office/drawing/2014/main" id="{110A5A94-02D0-3543-B3C4-9BCCB091A84E}"/>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5689600" y="3022600"/>
            <a:ext cx="812800" cy="812800"/>
          </a:xfrm>
          <a:prstGeom prst="rect">
            <a:avLst/>
          </a:prstGeom>
        </p:spPr>
      </p:pic>
      <p:pic>
        <p:nvPicPr>
          <p:cNvPr id="4" name="Audio Recording Jun 18, 2021 at 10:43:23 AM" descr="Audio Recording Jun 18, 2021 at 10:43:23 AM">
            <a:hlinkClick r:id="" action="ppaction://media"/>
            <a:extLst>
              <a:ext uri="{FF2B5EF4-FFF2-40B4-BE49-F238E27FC236}">
                <a16:creationId xmlns:a16="http://schemas.microsoft.com/office/drawing/2014/main" id="{55B79879-0866-F84A-9717-0D8D5C116614}"/>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89" y="6050776"/>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8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audio>
              <p:cMediaNode vol="80000">
                <p:cTn id="8" fill="hold" display="0">
                  <p:stCondLst>
                    <p:cond delay="indefinite"/>
                  </p:stCondLst>
                  <p:endCondLst>
                    <p:cond evt="onStopAudio" delay="0">
                      <p:tgtEl>
                        <p:sldTgt/>
                      </p:tgtEl>
                    </p:cond>
                  </p:endCondLst>
                </p:cTn>
                <p:tgtEl>
                  <p:spTgt spid="3"/>
                </p:tgtEl>
              </p:cMediaNode>
            </p:audio>
            <p:audio>
              <p:cMediaNode vol="80000">
                <p:cTn id="9"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txBox="1">
            <a:spLocks noGrp="1"/>
          </p:cNvSpPr>
          <p:nvPr>
            <p:ph type="body" idx="1"/>
          </p:nvPr>
        </p:nvSpPr>
        <p:spPr>
          <a:xfrm>
            <a:off x="688910" y="203089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latin typeface="Trebuchet MS" panose="020B0603020202020204" pitchFamily="34" charset="0"/>
              </a:rPr>
              <a:t>Spray nozzles should be aligned and maintained at what angle?</a:t>
            </a:r>
          </a:p>
          <a:p>
            <a:pPr marL="0" lvl="0" indent="0" algn="l" rtl="0">
              <a:lnSpc>
                <a:spcPct val="90000"/>
              </a:lnSpc>
              <a:spcBef>
                <a:spcPts val="0"/>
              </a:spcBef>
              <a:spcAft>
                <a:spcPts val="0"/>
              </a:spcAft>
              <a:buClr>
                <a:schemeClr val="dk1"/>
              </a:buClr>
              <a:buSzPts val="2800"/>
              <a:buNone/>
            </a:pPr>
            <a:endParaRPr dirty="0">
              <a:latin typeface="Trebuchet MS" panose="020B0603020202020204" pitchFamily="34" charset="0"/>
            </a:endParaRPr>
          </a:p>
          <a:p>
            <a:pPr marL="457200" lvl="1" indent="0" algn="l" rtl="0">
              <a:lnSpc>
                <a:spcPct val="90000"/>
              </a:lnSpc>
              <a:spcBef>
                <a:spcPts val="500"/>
              </a:spcBef>
              <a:spcAft>
                <a:spcPts val="0"/>
              </a:spcAft>
              <a:buClr>
                <a:schemeClr val="dk1"/>
              </a:buClr>
              <a:buSzPts val="2400"/>
              <a:buNone/>
            </a:pPr>
            <a:r>
              <a:rPr lang="en-US" dirty="0">
                <a:latin typeface="Trebuchet MS" panose="020B0603020202020204" pitchFamily="34" charset="0"/>
              </a:rPr>
              <a:t>a) 90 Degrees</a:t>
            </a:r>
            <a:endParaRPr dirty="0">
              <a:latin typeface="Trebuchet MS" panose="020B0603020202020204" pitchFamily="34" charset="0"/>
            </a:endParaRPr>
          </a:p>
          <a:p>
            <a:pPr marL="457200" lvl="1" indent="0" algn="l" rtl="0">
              <a:lnSpc>
                <a:spcPct val="90000"/>
              </a:lnSpc>
              <a:spcBef>
                <a:spcPts val="500"/>
              </a:spcBef>
              <a:spcAft>
                <a:spcPts val="0"/>
              </a:spcAft>
              <a:buClr>
                <a:schemeClr val="dk1"/>
              </a:buClr>
              <a:buSzPts val="2400"/>
              <a:buNone/>
            </a:pPr>
            <a:r>
              <a:rPr lang="en-US" dirty="0">
                <a:latin typeface="Trebuchet MS" panose="020B0603020202020204" pitchFamily="34" charset="0"/>
              </a:rPr>
              <a:t>b) 180 Degrees</a:t>
            </a:r>
          </a:p>
          <a:p>
            <a:pPr marL="457200" lvl="1" indent="0" algn="l" rtl="0">
              <a:lnSpc>
                <a:spcPct val="90000"/>
              </a:lnSpc>
              <a:spcBef>
                <a:spcPts val="500"/>
              </a:spcBef>
              <a:spcAft>
                <a:spcPts val="0"/>
              </a:spcAft>
              <a:buClr>
                <a:schemeClr val="dk1"/>
              </a:buClr>
              <a:buSzPts val="2400"/>
              <a:buNone/>
            </a:pPr>
            <a:r>
              <a:rPr lang="en-US" dirty="0">
                <a:latin typeface="Trebuchet MS" panose="020B0603020202020204" pitchFamily="34" charset="0"/>
              </a:rPr>
              <a:t>c) 15-30 Degrees</a:t>
            </a:r>
          </a:p>
          <a:p>
            <a:pPr marL="457200" lvl="1" indent="0" algn="l" rtl="0">
              <a:lnSpc>
                <a:spcPct val="90000"/>
              </a:lnSpc>
              <a:spcBef>
                <a:spcPts val="500"/>
              </a:spcBef>
              <a:spcAft>
                <a:spcPts val="0"/>
              </a:spcAft>
              <a:buClr>
                <a:schemeClr val="dk1"/>
              </a:buClr>
              <a:buSzPts val="2400"/>
              <a:buNone/>
            </a:pPr>
            <a:r>
              <a:rPr lang="en-US" dirty="0">
                <a:latin typeface="Trebuchet MS" panose="020B0603020202020204" pitchFamily="34" charset="0"/>
              </a:rPr>
              <a:t>d) Celsius or Fahrenheit is acceptable</a:t>
            </a:r>
            <a:endParaRPr dirty="0">
              <a:latin typeface="Trebuchet MS" panose="020B0603020202020204" pitchFamily="34" charset="0"/>
            </a:endParaRPr>
          </a:p>
          <a:p>
            <a:pPr marL="457200" lvl="1" indent="0" algn="l" rtl="0">
              <a:lnSpc>
                <a:spcPct val="90000"/>
              </a:lnSpc>
              <a:spcBef>
                <a:spcPts val="500"/>
              </a:spcBef>
              <a:spcAft>
                <a:spcPts val="0"/>
              </a:spcAft>
              <a:buClr>
                <a:schemeClr val="dk1"/>
              </a:buClr>
              <a:buSzPts val="2400"/>
              <a:buNone/>
            </a:pPr>
            <a:endParaRPr dirty="0"/>
          </a:p>
        </p:txBody>
      </p:sp>
      <p:sp>
        <p:nvSpPr>
          <p:cNvPr id="176" name="Google Shape;176;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959"/>
              <a:buFont typeface="Lato"/>
              <a:buNone/>
            </a:pPr>
            <a:r>
              <a:rPr lang="en-US" sz="3959" dirty="0">
                <a:latin typeface="Trebuchet MS" panose="020B0603020202020204" pitchFamily="34" charset="0"/>
              </a:rPr>
              <a:t>KNOWLEDGE CHECK</a:t>
            </a:r>
            <a:br>
              <a:rPr lang="en-US" sz="3959" dirty="0"/>
            </a:br>
            <a:endParaRPr sz="3959" dirty="0"/>
          </a:p>
        </p:txBody>
      </p:sp>
      <p:pic>
        <p:nvPicPr>
          <p:cNvPr id="2" name="Audio Recording Jun 18, 2021 at 10:54:26 AM" descr="Audio Recording Jun 18, 2021 at 10:54:26 AM">
            <a:hlinkClick r:id="" action="ppaction://media"/>
            <a:extLst>
              <a:ext uri="{FF2B5EF4-FFF2-40B4-BE49-F238E27FC236}">
                <a16:creationId xmlns:a16="http://schemas.microsoft.com/office/drawing/2014/main" id="{31AE2272-A198-2F42-9C7D-475D62FBA3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045200"/>
            <a:ext cx="812800" cy="812800"/>
          </a:xfrm>
          <a:prstGeom prst="rect">
            <a:avLst/>
          </a:prstGeom>
        </p:spPr>
      </p:pic>
      <p:sp>
        <p:nvSpPr>
          <p:cNvPr id="3" name="TextBox 2">
            <a:extLst>
              <a:ext uri="{FF2B5EF4-FFF2-40B4-BE49-F238E27FC236}">
                <a16:creationId xmlns:a16="http://schemas.microsoft.com/office/drawing/2014/main" id="{ADC1FEC4-F8BD-DE49-8609-782EE4267A64}"/>
              </a:ext>
            </a:extLst>
          </p:cNvPr>
          <p:cNvSpPr txBox="1"/>
          <p:nvPr/>
        </p:nvSpPr>
        <p:spPr>
          <a:xfrm>
            <a:off x="3712135" y="4827102"/>
            <a:ext cx="3954929" cy="646331"/>
          </a:xfrm>
          <a:prstGeom prst="rect">
            <a:avLst/>
          </a:prstGeom>
          <a:noFill/>
        </p:spPr>
        <p:txBody>
          <a:bodyPr wrap="none" rtlCol="0">
            <a:spAutoFit/>
          </a:bodyPr>
          <a:lstStyle/>
          <a:p>
            <a:r>
              <a:rPr lang="en-US" sz="3600" dirty="0"/>
              <a:t>C:  15-30 Degrees</a:t>
            </a:r>
          </a:p>
        </p:txBody>
      </p:sp>
    </p:spTree>
    <p:extLst>
      <p:ext uri="{BB962C8B-B14F-4D97-AF65-F5344CB8AC3E}">
        <p14:creationId xmlns:p14="http://schemas.microsoft.com/office/powerpoint/2010/main" val="395571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70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body" idx="1"/>
          </p:nvPr>
        </p:nvSpPr>
        <p:spPr>
          <a:xfrm>
            <a:off x="393192" y="1726771"/>
            <a:ext cx="6156156" cy="49211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000" dirty="0">
                <a:latin typeface="Trebuchet MS" panose="020B0703020202090204" pitchFamily="34" charset="0"/>
              </a:rPr>
              <a:t>Description</a:t>
            </a:r>
            <a:endParaRPr sz="2000" dirty="0">
              <a:latin typeface="Trebuchet MS" panose="020B0703020202090204" pitchFamily="34" charset="0"/>
            </a:endParaRPr>
          </a:p>
          <a:p>
            <a:pPr marL="228600" lvl="0" indent="-228600" algn="l" rtl="0">
              <a:lnSpc>
                <a:spcPct val="90000"/>
              </a:lnSpc>
              <a:spcBef>
                <a:spcPts val="1000"/>
              </a:spcBef>
              <a:spcAft>
                <a:spcPts val="0"/>
              </a:spcAft>
              <a:buClr>
                <a:schemeClr val="dk1"/>
              </a:buClr>
              <a:buSzPts val="2800"/>
              <a:buChar char="•"/>
            </a:pPr>
            <a:r>
              <a:rPr lang="en-US" sz="2000" dirty="0">
                <a:latin typeface="Trebuchet MS" panose="020B0703020202090204" pitchFamily="34" charset="0"/>
              </a:rPr>
              <a:t>This guide specification is intended to provide information to construct emulsified asphalt fog seals. </a:t>
            </a:r>
            <a:endParaRPr sz="2000" dirty="0">
              <a:latin typeface="Trebuchet MS" panose="020B0703020202090204" pitchFamily="34" charset="0"/>
            </a:endParaRPr>
          </a:p>
          <a:p>
            <a:pPr marL="228600" lvl="0" indent="-228600" algn="l" rtl="0">
              <a:lnSpc>
                <a:spcPct val="90000"/>
              </a:lnSpc>
              <a:spcBef>
                <a:spcPts val="1000"/>
              </a:spcBef>
              <a:spcAft>
                <a:spcPts val="0"/>
              </a:spcAft>
              <a:buClr>
                <a:schemeClr val="dk1"/>
              </a:buClr>
              <a:buSzPts val="2800"/>
              <a:buChar char="•"/>
            </a:pPr>
            <a:r>
              <a:rPr lang="en-US" sz="2000" dirty="0">
                <a:latin typeface="Trebuchet MS" panose="020B0703020202090204" pitchFamily="34" charset="0"/>
              </a:rPr>
              <a:t>An emulsified asphalt fog seal is the application of emulsified asphalt, either diluted or undiluted, to a surface. It may be followed by a light application of blotter sand.</a:t>
            </a:r>
          </a:p>
          <a:p>
            <a:pPr marL="0" lvl="0" indent="0" algn="l" rtl="0">
              <a:lnSpc>
                <a:spcPct val="90000"/>
              </a:lnSpc>
              <a:spcBef>
                <a:spcPts val="1000"/>
              </a:spcBef>
              <a:spcAft>
                <a:spcPts val="0"/>
              </a:spcAft>
              <a:buClr>
                <a:schemeClr val="dk1"/>
              </a:buClr>
              <a:buSzPts val="2800"/>
              <a:buNone/>
            </a:pPr>
            <a:endParaRPr lang="en-US" sz="2000" dirty="0">
              <a:latin typeface="Trebuchet MS" panose="020B0703020202090204" pitchFamily="34" charset="0"/>
            </a:endParaRPr>
          </a:p>
          <a:p>
            <a:pPr marL="228600" lvl="0" indent="-228600">
              <a:lnSpc>
                <a:spcPct val="70000"/>
              </a:lnSpc>
              <a:spcBef>
                <a:spcPts val="0"/>
              </a:spcBef>
              <a:buSzPts val="2590"/>
            </a:pPr>
            <a:r>
              <a:rPr lang="en-US" sz="2000" dirty="0">
                <a:latin typeface="Trebuchet MS" panose="020B0703020202090204" pitchFamily="34" charset="0"/>
              </a:rPr>
              <a:t>Fog Seals</a:t>
            </a:r>
          </a:p>
          <a:p>
            <a:pPr marL="685800" lvl="1" indent="-228600">
              <a:lnSpc>
                <a:spcPct val="150000"/>
              </a:lnSpc>
              <a:spcBef>
                <a:spcPts val="0"/>
              </a:spcBef>
              <a:buSzPts val="2590"/>
            </a:pPr>
            <a:r>
              <a:rPr lang="en-US" sz="2000" dirty="0">
                <a:latin typeface="Trebuchet MS" panose="020B0703020202090204" pitchFamily="34" charset="0"/>
              </a:rPr>
              <a:t>Extend the Service Life of asphalt surfaces</a:t>
            </a:r>
          </a:p>
          <a:p>
            <a:pPr marL="685800" lvl="1" indent="-228600">
              <a:lnSpc>
                <a:spcPct val="150000"/>
              </a:lnSpc>
              <a:spcBef>
                <a:spcPts val="0"/>
              </a:spcBef>
              <a:buSzPts val="2590"/>
            </a:pPr>
            <a:r>
              <a:rPr lang="en-US" sz="2000" dirty="0">
                <a:latin typeface="Trebuchet MS" panose="020B0703020202090204" pitchFamily="34" charset="0"/>
              </a:rPr>
              <a:t>Protect against water intrusion and oxidation</a:t>
            </a:r>
          </a:p>
          <a:p>
            <a:pPr marL="685800" lvl="1" indent="-228600">
              <a:lnSpc>
                <a:spcPct val="150000"/>
              </a:lnSpc>
              <a:spcBef>
                <a:spcPts val="0"/>
              </a:spcBef>
              <a:buSzPts val="2590"/>
            </a:pPr>
            <a:r>
              <a:rPr lang="en-US" sz="2000" dirty="0">
                <a:latin typeface="Trebuchet MS" panose="020B0703020202090204" pitchFamily="34" charset="0"/>
              </a:rPr>
              <a:t>Improve aggregate retention</a:t>
            </a:r>
            <a:endParaRPr sz="2000" dirty="0">
              <a:latin typeface="Trebuchet MS" panose="020B0703020202090204" pitchFamily="34" charset="0"/>
            </a:endParaRPr>
          </a:p>
        </p:txBody>
      </p:sp>
      <p:sp>
        <p:nvSpPr>
          <p:cNvPr id="112" name="Google Shape;112;p2"/>
          <p:cNvSpPr txBox="1">
            <a:spLocks noGrp="1"/>
          </p:cNvSpPr>
          <p:nvPr>
            <p:ph type="title"/>
          </p:nvPr>
        </p:nvSpPr>
        <p:spPr>
          <a:xfrm>
            <a:off x="943972" y="50724"/>
            <a:ext cx="10266572"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dirty="0">
                <a:latin typeface="Trebuchet MS" panose="020B0703020202090204" pitchFamily="34" charset="0"/>
              </a:rPr>
              <a:t>Construction Guide Spec</a:t>
            </a:r>
            <a:endParaRPr dirty="0">
              <a:latin typeface="Trebuchet MS" panose="020B0703020202090204" pitchFamily="34" charset="0"/>
            </a:endParaRPr>
          </a:p>
        </p:txBody>
      </p:sp>
      <p:pic>
        <p:nvPicPr>
          <p:cNvPr id="113" name="Google Shape;113;p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49348" y="1627633"/>
            <a:ext cx="4275280" cy="3206906"/>
          </a:xfrm>
          <a:prstGeom prst="rect">
            <a:avLst/>
          </a:prstGeom>
          <a:noFill/>
          <a:ln>
            <a:noFill/>
          </a:ln>
        </p:spPr>
      </p:pic>
      <p:pic>
        <p:nvPicPr>
          <p:cNvPr id="114" name="Google Shape;114;p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025581" y="3732751"/>
            <a:ext cx="4166419" cy="3125249"/>
          </a:xfrm>
          <a:prstGeom prst="rect">
            <a:avLst/>
          </a:prstGeom>
          <a:noFill/>
          <a:ln>
            <a:noFill/>
          </a:ln>
        </p:spPr>
      </p:pic>
      <p:pic>
        <p:nvPicPr>
          <p:cNvPr id="2" name="Audio Recording Jun 15, 2021 at 3:29:41 PM" descr="Audio Recording Jun 15, 2021 at 3:29:41 PM">
            <a:hlinkClick r:id="" action="ppaction://media"/>
            <a:extLst>
              <a:ext uri="{FF2B5EF4-FFF2-40B4-BE49-F238E27FC236}">
                <a16:creationId xmlns:a16="http://schemas.microsoft.com/office/drawing/2014/main" id="{E5ACA974-7A10-C848-849D-A10AEBA22DA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1172" y="593427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8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body" idx="1"/>
          </p:nvPr>
        </p:nvSpPr>
        <p:spPr>
          <a:xfrm>
            <a:off x="1109816" y="2418861"/>
            <a:ext cx="1052279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26951"/>
              </a:buClr>
              <a:buSzPts val="3600"/>
              <a:buNone/>
            </a:pPr>
            <a:r>
              <a:rPr lang="en-US" sz="3600" b="1" dirty="0">
                <a:solidFill>
                  <a:srgbClr val="D26951"/>
                </a:solidFill>
                <a:latin typeface="Trebuchet MS" panose="020B0703020202090204" pitchFamily="34" charset="0"/>
              </a:rPr>
              <a:t>Incorporate a QA/QC program into spec</a:t>
            </a:r>
            <a:endParaRPr dirty="0">
              <a:latin typeface="Trebuchet MS" panose="020B0703020202090204" pitchFamily="34" charset="0"/>
            </a:endParaRPr>
          </a:p>
        </p:txBody>
      </p:sp>
      <p:sp>
        <p:nvSpPr>
          <p:cNvPr id="222" name="Google Shape;222;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dirty="0"/>
              <a:t>Keys to Success</a:t>
            </a:r>
            <a:endParaRPr dirty="0"/>
          </a:p>
        </p:txBody>
      </p:sp>
      <p:pic>
        <p:nvPicPr>
          <p:cNvPr id="223" name="Google Shape;223;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455202" y="80250"/>
            <a:ext cx="1309851" cy="1266510"/>
          </a:xfrm>
          <a:prstGeom prst="rect">
            <a:avLst/>
          </a:prstGeom>
          <a:noFill/>
          <a:ln>
            <a:noFill/>
          </a:ln>
        </p:spPr>
      </p:pic>
      <p:pic>
        <p:nvPicPr>
          <p:cNvPr id="224" name="Google Shape;224;p1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949374" y="4594530"/>
            <a:ext cx="1309851" cy="1266510"/>
          </a:xfrm>
          <a:prstGeom prst="rect">
            <a:avLst/>
          </a:prstGeom>
          <a:noFill/>
          <a:ln>
            <a:noFill/>
          </a:ln>
        </p:spPr>
      </p:pic>
      <p:pic>
        <p:nvPicPr>
          <p:cNvPr id="225" name="Google Shape;225;p1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59394" y="4001294"/>
            <a:ext cx="4037092" cy="2452981"/>
          </a:xfrm>
          <a:prstGeom prst="rect">
            <a:avLst/>
          </a:prstGeom>
          <a:noFill/>
          <a:ln>
            <a:noFill/>
          </a:ln>
        </p:spPr>
      </p:pic>
      <p:pic>
        <p:nvPicPr>
          <p:cNvPr id="226" name="Google Shape;226;p14"/>
          <p:cNvPicPr preferRelativeResize="0"/>
          <p:nvPr/>
        </p:nvPicPr>
        <p:blipFill rotWithShape="1">
          <a:blip r:embed="rId8">
            <a:alphaModFix/>
          </a:blip>
          <a:srcRect/>
          <a:stretch/>
        </p:blipFill>
        <p:spPr>
          <a:xfrm>
            <a:off x="6612114" y="4001294"/>
            <a:ext cx="3686175" cy="2452982"/>
          </a:xfrm>
          <a:prstGeom prst="rect">
            <a:avLst/>
          </a:prstGeom>
          <a:noFill/>
          <a:ln>
            <a:noFill/>
          </a:ln>
        </p:spPr>
      </p:pic>
      <p:pic>
        <p:nvPicPr>
          <p:cNvPr id="227" name="Google Shape;227;p14" descr="A truck that is sitting on the side of a road&#10;&#10;Description automatically generated"/>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598839" y="4001294"/>
            <a:ext cx="5511943" cy="2452981"/>
          </a:xfrm>
          <a:prstGeom prst="rect">
            <a:avLst/>
          </a:prstGeom>
          <a:noFill/>
          <a:ln>
            <a:noFill/>
          </a:ln>
        </p:spPr>
      </p:pic>
      <p:pic>
        <p:nvPicPr>
          <p:cNvPr id="2" name="Audio Recording Jun 18, 2021 at 10:57:37 AM" descr="Audio Recording Jun 18, 2021 at 10:57:37 AM">
            <a:hlinkClick r:id="" action="ppaction://media"/>
            <a:extLst>
              <a:ext uri="{FF2B5EF4-FFF2-40B4-BE49-F238E27FC236}">
                <a16:creationId xmlns:a16="http://schemas.microsoft.com/office/drawing/2014/main" id="{ACE60063-0665-F749-A596-459DCADAB79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5400" y="6047875"/>
            <a:ext cx="812800" cy="8128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E13487-308E-9348-9188-1A240E8CA7D5}"/>
              </a:ext>
            </a:extLst>
          </p:cNvPr>
          <p:cNvSpPr>
            <a:spLocks noGrp="1"/>
          </p:cNvSpPr>
          <p:nvPr>
            <p:ph type="body" idx="1"/>
          </p:nvPr>
        </p:nvSpPr>
        <p:spPr/>
        <p:txBody>
          <a:bodyPr>
            <a:normAutofit/>
          </a:bodyPr>
          <a:lstStyle/>
          <a:p>
            <a:r>
              <a:rPr lang="en-US" sz="2400" dirty="0">
                <a:latin typeface="Trebuchet MS" panose="020B0703020202090204" pitchFamily="34" charset="0"/>
              </a:rPr>
              <a:t>Personnel –</a:t>
            </a:r>
            <a:r>
              <a:rPr lang="en-US" sz="2000" dirty="0">
                <a:latin typeface="Trebuchet MS" panose="020B0703020202090204" pitchFamily="34" charset="0"/>
              </a:rPr>
              <a:t> </a:t>
            </a:r>
          </a:p>
          <a:p>
            <a:pPr lvl="1"/>
            <a:r>
              <a:rPr lang="en-US" sz="2000" dirty="0">
                <a:latin typeface="Trebuchet MS" panose="020B0703020202090204" pitchFamily="34" charset="0"/>
              </a:rPr>
              <a:t>QC Manager – responsible for development and implementation of the Quality Control Plan</a:t>
            </a:r>
          </a:p>
          <a:p>
            <a:pPr lvl="1"/>
            <a:r>
              <a:rPr lang="en-US" sz="2000" dirty="0">
                <a:latin typeface="Trebuchet MS" panose="020B0703020202090204" pitchFamily="34" charset="0"/>
              </a:rPr>
              <a:t>QC Technicians – responsible for sampling and executing QCP</a:t>
            </a:r>
          </a:p>
          <a:p>
            <a:pPr lvl="1"/>
            <a:r>
              <a:rPr lang="en-US" sz="2000" dirty="0">
                <a:latin typeface="Trebuchet MS" panose="020B0703020202090204" pitchFamily="34" charset="0"/>
              </a:rPr>
              <a:t>Certified Crew Members</a:t>
            </a:r>
          </a:p>
          <a:p>
            <a:r>
              <a:rPr lang="en-US" sz="2400" dirty="0">
                <a:latin typeface="Trebuchet MS" panose="020B0703020202090204" pitchFamily="34" charset="0"/>
              </a:rPr>
              <a:t>Testing Facilities and Equipment</a:t>
            </a:r>
          </a:p>
          <a:p>
            <a:pPr lvl="1"/>
            <a:r>
              <a:rPr lang="en-US" sz="2000" dirty="0">
                <a:latin typeface="Trebuchet MS" panose="020B0703020202090204" pitchFamily="34" charset="0"/>
              </a:rPr>
              <a:t>Lab for testing of both emulsions and aggregates</a:t>
            </a:r>
          </a:p>
        </p:txBody>
      </p:sp>
      <p:sp>
        <p:nvSpPr>
          <p:cNvPr id="3" name="Title 2">
            <a:extLst>
              <a:ext uri="{FF2B5EF4-FFF2-40B4-BE49-F238E27FC236}">
                <a16:creationId xmlns:a16="http://schemas.microsoft.com/office/drawing/2014/main" id="{29A4BB33-F6C6-574A-9B3A-94076757A9BA}"/>
              </a:ext>
            </a:extLst>
          </p:cNvPr>
          <p:cNvSpPr>
            <a:spLocks noGrp="1"/>
          </p:cNvSpPr>
          <p:nvPr>
            <p:ph type="title"/>
          </p:nvPr>
        </p:nvSpPr>
        <p:spPr/>
        <p:txBody>
          <a:bodyPr/>
          <a:lstStyle/>
          <a:p>
            <a:r>
              <a:rPr lang="en-US" dirty="0">
                <a:latin typeface="Trebuchet MS" panose="020B0703020202090204" pitchFamily="34" charset="0"/>
              </a:rPr>
              <a:t>Quality Control</a:t>
            </a:r>
          </a:p>
        </p:txBody>
      </p:sp>
      <p:pic>
        <p:nvPicPr>
          <p:cNvPr id="4" name="Audio Recording Jun 18, 2021 at 11:00:08 AM" descr="Audio Recording Jun 18, 2021 at 11:00:08 AM">
            <a:hlinkClick r:id="" action="ppaction://media"/>
            <a:extLst>
              <a:ext uri="{FF2B5EF4-FFF2-40B4-BE49-F238E27FC236}">
                <a16:creationId xmlns:a16="http://schemas.microsoft.com/office/drawing/2014/main" id="{1946BBA2-DD47-8246-840C-01FBED6320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400" y="6045200"/>
            <a:ext cx="812800" cy="812800"/>
          </a:xfrm>
          <a:prstGeom prst="rect">
            <a:avLst/>
          </a:prstGeom>
        </p:spPr>
      </p:pic>
    </p:spTree>
    <p:extLst>
      <p:ext uri="{BB962C8B-B14F-4D97-AF65-F5344CB8AC3E}">
        <p14:creationId xmlns:p14="http://schemas.microsoft.com/office/powerpoint/2010/main" val="38238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4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5" descr="A picture containing road, outdoor, person, street&#10;&#10;Description automatically generated"/>
          <p:cNvPicPr preferRelativeResize="0"/>
          <p:nvPr/>
        </p:nvPicPr>
        <p:blipFill rotWithShape="1">
          <a:blip r:embed="rId5">
            <a:alphaModFix/>
          </a:blip>
          <a:srcRect/>
          <a:stretch/>
        </p:blipFill>
        <p:spPr>
          <a:xfrm>
            <a:off x="8301" y="1626270"/>
            <a:ext cx="12183700" cy="5231730"/>
          </a:xfrm>
          <a:prstGeom prst="rect">
            <a:avLst/>
          </a:prstGeom>
          <a:noFill/>
          <a:ln>
            <a:noFill/>
          </a:ln>
        </p:spPr>
      </p:pic>
      <p:sp>
        <p:nvSpPr>
          <p:cNvPr id="233" name="Google Shape;233;p15"/>
          <p:cNvSpPr/>
          <p:nvPr/>
        </p:nvSpPr>
        <p:spPr>
          <a:xfrm>
            <a:off x="0" y="1626270"/>
            <a:ext cx="12192000" cy="5231730"/>
          </a:xfrm>
          <a:prstGeom prst="rect">
            <a:avLst/>
          </a:prstGeom>
          <a:solidFill>
            <a:schemeClr val="lt1">
              <a:alpha val="8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4" name="Google Shape;234;p15"/>
          <p:cNvSpPr txBox="1">
            <a:spLocks noGrp="1"/>
          </p:cNvSpPr>
          <p:nvPr>
            <p:ph type="body" idx="1"/>
          </p:nvPr>
        </p:nvSpPr>
        <p:spPr>
          <a:xfrm>
            <a:off x="413254" y="1825624"/>
            <a:ext cx="10947735" cy="409931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D26951"/>
              </a:buClr>
              <a:buSzPts val="3330"/>
              <a:buNone/>
            </a:pPr>
            <a:r>
              <a:rPr lang="en-US" sz="3330" b="1" dirty="0">
                <a:solidFill>
                  <a:srgbClr val="D26951"/>
                </a:solidFill>
                <a:latin typeface="Trebuchet MS" panose="020B0703020202090204" pitchFamily="34" charset="0"/>
              </a:rPr>
              <a:t>Trained (certified) inspector &amp; contractor staff</a:t>
            </a:r>
            <a:endParaRPr dirty="0">
              <a:latin typeface="Trebuchet MS" panose="020B0703020202090204" pitchFamily="34" charset="0"/>
            </a:endParaRPr>
          </a:p>
          <a:p>
            <a:pPr marL="228600" lvl="0" indent="-228600" algn="l" rtl="0">
              <a:lnSpc>
                <a:spcPct val="70000"/>
              </a:lnSpc>
              <a:spcBef>
                <a:spcPts val="1000"/>
              </a:spcBef>
              <a:spcAft>
                <a:spcPts val="0"/>
              </a:spcAft>
              <a:buClr>
                <a:schemeClr val="dk1"/>
              </a:buClr>
              <a:buSzPts val="2590"/>
              <a:buChar char="•"/>
            </a:pPr>
            <a:endParaRPr lang="en-US" sz="2590" dirty="0">
              <a:latin typeface="Trebuchet MS" panose="020B0703020202090204" pitchFamily="34" charset="0"/>
            </a:endParaRPr>
          </a:p>
          <a:p>
            <a:pPr marL="228600" lvl="0" indent="-228600" algn="l" rtl="0">
              <a:lnSpc>
                <a:spcPct val="70000"/>
              </a:lnSpc>
              <a:spcBef>
                <a:spcPts val="1000"/>
              </a:spcBef>
              <a:spcAft>
                <a:spcPts val="0"/>
              </a:spcAft>
              <a:buClr>
                <a:schemeClr val="dk1"/>
              </a:buClr>
              <a:buSzPts val="2590"/>
              <a:buChar char="•"/>
            </a:pPr>
            <a:r>
              <a:rPr lang="en-US" sz="2590" dirty="0">
                <a:latin typeface="Trebuchet MS" panose="020B0703020202090204" pitchFamily="34" charset="0"/>
              </a:rPr>
              <a:t>Nationally recognized certification</a:t>
            </a:r>
          </a:p>
          <a:p>
            <a:pPr marL="228600" lvl="0" indent="-228600" algn="l" rtl="0">
              <a:lnSpc>
                <a:spcPct val="70000"/>
              </a:lnSpc>
              <a:spcBef>
                <a:spcPts val="1000"/>
              </a:spcBef>
              <a:spcAft>
                <a:spcPts val="0"/>
              </a:spcAft>
              <a:buClr>
                <a:schemeClr val="dk1"/>
              </a:buClr>
              <a:buSzPts val="2590"/>
              <a:buChar char="•"/>
            </a:pPr>
            <a:endParaRPr dirty="0">
              <a:latin typeface="Trebuchet MS" panose="020B0703020202090204" pitchFamily="34" charset="0"/>
            </a:endParaRPr>
          </a:p>
          <a:p>
            <a:pPr marL="228600" lvl="0" indent="-228600" algn="l" rtl="0">
              <a:lnSpc>
                <a:spcPct val="70000"/>
              </a:lnSpc>
              <a:spcBef>
                <a:spcPts val="1000"/>
              </a:spcBef>
              <a:spcAft>
                <a:spcPts val="0"/>
              </a:spcAft>
              <a:buClr>
                <a:schemeClr val="dk1"/>
              </a:buClr>
              <a:buSzPts val="2590"/>
              <a:buChar char="•"/>
            </a:pPr>
            <a:r>
              <a:rPr lang="en-US" sz="2590" dirty="0">
                <a:latin typeface="Trebuchet MS" panose="020B0703020202090204" pitchFamily="34" charset="0"/>
              </a:rPr>
              <a:t>Agency certification</a:t>
            </a:r>
            <a:endParaRPr dirty="0">
              <a:latin typeface="Trebuchet MS" panose="020B0703020202090204" pitchFamily="34" charset="0"/>
            </a:endParaRPr>
          </a:p>
          <a:p>
            <a:pPr marL="228600" lvl="0" indent="-228600" algn="l" rtl="0">
              <a:lnSpc>
                <a:spcPct val="70000"/>
              </a:lnSpc>
              <a:spcBef>
                <a:spcPts val="1000"/>
              </a:spcBef>
              <a:spcAft>
                <a:spcPts val="0"/>
              </a:spcAft>
              <a:buClr>
                <a:schemeClr val="dk1"/>
              </a:buClr>
              <a:buSzPts val="2590"/>
              <a:buChar char="•"/>
            </a:pPr>
            <a:endParaRPr lang="en-US" sz="2590" dirty="0">
              <a:latin typeface="Trebuchet MS" panose="020B0703020202090204" pitchFamily="34" charset="0"/>
            </a:endParaRPr>
          </a:p>
          <a:p>
            <a:pPr marL="228600" lvl="0" indent="-228600" algn="l" rtl="0">
              <a:lnSpc>
                <a:spcPct val="70000"/>
              </a:lnSpc>
              <a:spcBef>
                <a:spcPts val="1000"/>
              </a:spcBef>
              <a:spcAft>
                <a:spcPts val="0"/>
              </a:spcAft>
              <a:buClr>
                <a:schemeClr val="dk1"/>
              </a:buClr>
              <a:buSzPts val="2590"/>
              <a:buChar char="•"/>
            </a:pPr>
            <a:r>
              <a:rPr lang="en-US" sz="2590" dirty="0">
                <a:latin typeface="Trebuchet MS" panose="020B0703020202090204" pitchFamily="34" charset="0"/>
              </a:rPr>
              <a:t>In-house training</a:t>
            </a:r>
            <a:endParaRPr dirty="0">
              <a:latin typeface="Trebuchet MS" panose="020B0703020202090204" pitchFamily="34" charset="0"/>
            </a:endParaRPr>
          </a:p>
          <a:p>
            <a:pPr marL="228600" lvl="0" indent="-64135" algn="l" rtl="0">
              <a:lnSpc>
                <a:spcPct val="70000"/>
              </a:lnSpc>
              <a:spcBef>
                <a:spcPts val="1000"/>
              </a:spcBef>
              <a:spcAft>
                <a:spcPts val="0"/>
              </a:spcAft>
              <a:buClr>
                <a:schemeClr val="dk1"/>
              </a:buClr>
              <a:buSzPts val="2590"/>
              <a:buNone/>
            </a:pPr>
            <a:endParaRPr sz="2590" dirty="0">
              <a:latin typeface="Trebuchet MS" panose="020B0703020202090204" pitchFamily="34" charset="0"/>
            </a:endParaRPr>
          </a:p>
          <a:p>
            <a:pPr marL="228600" lvl="0" indent="-228600" algn="l" rtl="0">
              <a:lnSpc>
                <a:spcPct val="70000"/>
              </a:lnSpc>
              <a:spcBef>
                <a:spcPts val="1000"/>
              </a:spcBef>
              <a:spcAft>
                <a:spcPts val="0"/>
              </a:spcAft>
              <a:buClr>
                <a:schemeClr val="dk1"/>
              </a:buClr>
              <a:buSzPts val="2590"/>
              <a:buChar char="•"/>
            </a:pPr>
            <a:r>
              <a:rPr lang="en-US" sz="2590" b="1" dirty="0">
                <a:latin typeface="Trebuchet MS" panose="020B0703020202090204" pitchFamily="34" charset="0"/>
              </a:rPr>
              <a:t>Successful projects have well trained staff</a:t>
            </a:r>
            <a:endParaRPr dirty="0">
              <a:latin typeface="Trebuchet MS" panose="020B0703020202090204" pitchFamily="34" charset="0"/>
            </a:endParaRPr>
          </a:p>
        </p:txBody>
      </p:sp>
      <p:sp>
        <p:nvSpPr>
          <p:cNvPr id="235" name="Google Shape;235;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dirty="0">
                <a:latin typeface="Trebuchet MS" panose="020B0703020202090204" pitchFamily="34" charset="0"/>
              </a:rPr>
              <a:t>Keys to Success</a:t>
            </a:r>
            <a:endParaRPr dirty="0">
              <a:latin typeface="Trebuchet MS" panose="020B0703020202090204" pitchFamily="34" charset="0"/>
            </a:endParaRPr>
          </a:p>
        </p:txBody>
      </p:sp>
      <p:pic>
        <p:nvPicPr>
          <p:cNvPr id="236" name="Google Shape;236;p1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455202" y="80250"/>
            <a:ext cx="1309851" cy="1266510"/>
          </a:xfrm>
          <a:prstGeom prst="rect">
            <a:avLst/>
          </a:prstGeom>
          <a:noFill/>
          <a:ln>
            <a:noFill/>
          </a:ln>
        </p:spPr>
      </p:pic>
      <p:pic>
        <p:nvPicPr>
          <p:cNvPr id="239" name="Google Shape;239;p15" descr="A picture containing outdoor, car, truck, sitting&#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475304" y="3171183"/>
            <a:ext cx="2542491" cy="2344375"/>
          </a:xfrm>
          <a:prstGeom prst="rect">
            <a:avLst/>
          </a:prstGeom>
          <a:noFill/>
          <a:ln>
            <a:noFill/>
          </a:ln>
        </p:spPr>
      </p:pic>
      <p:pic>
        <p:nvPicPr>
          <p:cNvPr id="2" name="Audio Recording Jun 18, 2021 at 11:00:55 AM" descr="Audio Recording Jun 18, 2021 at 11:00:55 AM">
            <a:hlinkClick r:id="" action="ppaction://media"/>
            <a:extLst>
              <a:ext uri="{FF2B5EF4-FFF2-40B4-BE49-F238E27FC236}">
                <a16:creationId xmlns:a16="http://schemas.microsoft.com/office/drawing/2014/main" id="{56CE2B90-B50F-F54D-BD17-808E5D1E3E4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 y="6045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3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Materials specifications met</a:t>
            </a:r>
            <a:endParaRPr dirty="0"/>
          </a:p>
          <a:p>
            <a:pPr marL="228600" lvl="0" indent="-228600" algn="l" rtl="0">
              <a:lnSpc>
                <a:spcPct val="90000"/>
              </a:lnSpc>
              <a:spcBef>
                <a:spcPts val="1000"/>
              </a:spcBef>
              <a:spcAft>
                <a:spcPts val="0"/>
              </a:spcAft>
              <a:buClr>
                <a:schemeClr val="dk1"/>
              </a:buClr>
              <a:buSzPts val="2800"/>
              <a:buChar char="•"/>
            </a:pPr>
            <a:r>
              <a:rPr lang="en-US" dirty="0"/>
              <a:t>Conduct test strip or ring test</a:t>
            </a:r>
            <a:endParaRPr dirty="0"/>
          </a:p>
          <a:p>
            <a:pPr marL="228600" indent="-228600"/>
            <a:r>
              <a:rPr lang="en-US" dirty="0"/>
              <a:t>Weather requirements are met</a:t>
            </a:r>
          </a:p>
          <a:p>
            <a:pPr marL="228600" lvl="0" indent="-228600" algn="l" rtl="0">
              <a:lnSpc>
                <a:spcPct val="90000"/>
              </a:lnSpc>
              <a:spcBef>
                <a:spcPts val="1000"/>
              </a:spcBef>
              <a:spcAft>
                <a:spcPts val="0"/>
              </a:spcAft>
              <a:buClr>
                <a:schemeClr val="dk1"/>
              </a:buClr>
              <a:buSzPts val="2800"/>
              <a:buChar char="•"/>
            </a:pPr>
            <a:r>
              <a:rPr lang="en-US" dirty="0"/>
              <a:t>Perform calibrations</a:t>
            </a:r>
            <a:endParaRPr dirty="0"/>
          </a:p>
          <a:p>
            <a:pPr marL="228600" lvl="0" indent="-228600" algn="l" rtl="0">
              <a:lnSpc>
                <a:spcPct val="90000"/>
              </a:lnSpc>
              <a:spcBef>
                <a:spcPts val="1000"/>
              </a:spcBef>
              <a:spcAft>
                <a:spcPts val="0"/>
              </a:spcAft>
              <a:buClr>
                <a:schemeClr val="dk1"/>
              </a:buClr>
              <a:buSzPts val="2800"/>
              <a:buChar char="•"/>
            </a:pPr>
            <a:r>
              <a:rPr lang="en-US" dirty="0"/>
              <a:t>Do not allow traffic until completely set</a:t>
            </a:r>
            <a:endParaRPr dirty="0"/>
          </a:p>
          <a:p>
            <a:pPr marL="228600" lvl="0" indent="-228600" algn="l" rtl="0">
              <a:lnSpc>
                <a:spcPct val="90000"/>
              </a:lnSpc>
              <a:spcBef>
                <a:spcPts val="1000"/>
              </a:spcBef>
              <a:spcAft>
                <a:spcPts val="0"/>
              </a:spcAft>
              <a:buClr>
                <a:schemeClr val="dk1"/>
              </a:buClr>
              <a:buSzPts val="2800"/>
              <a:buChar char="•"/>
            </a:pPr>
            <a:r>
              <a:rPr lang="en-US" dirty="0"/>
              <a:t>Incorporate a QA/QC program into spec</a:t>
            </a:r>
            <a:endParaRPr dirty="0"/>
          </a:p>
          <a:p>
            <a:pPr marL="228600" lvl="0" indent="-228600" algn="l" rtl="0">
              <a:lnSpc>
                <a:spcPct val="90000"/>
              </a:lnSpc>
              <a:spcBef>
                <a:spcPts val="1000"/>
              </a:spcBef>
              <a:spcAft>
                <a:spcPts val="0"/>
              </a:spcAft>
              <a:buClr>
                <a:schemeClr val="dk1"/>
              </a:buClr>
              <a:buSzPts val="2800"/>
              <a:buChar char="•"/>
            </a:pPr>
            <a:r>
              <a:rPr lang="en-US" dirty="0"/>
              <a:t>Trained (certified) inspector &amp; contractor staff</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245" name="Google Shape;245;p1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a:t>Fog Seal – Keys to Success</a:t>
            </a:r>
            <a:endParaRPr/>
          </a:p>
        </p:txBody>
      </p:sp>
      <p:pic>
        <p:nvPicPr>
          <p:cNvPr id="246" name="Google Shape;246;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455202" y="80250"/>
            <a:ext cx="1309851" cy="1266510"/>
          </a:xfrm>
          <a:prstGeom prst="rect">
            <a:avLst/>
          </a:prstGeom>
          <a:noFill/>
          <a:ln>
            <a:noFill/>
          </a:ln>
        </p:spPr>
      </p:pic>
      <p:pic>
        <p:nvPicPr>
          <p:cNvPr id="247" name="Google Shape;247;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050553" y="1579264"/>
            <a:ext cx="3429000" cy="2572108"/>
          </a:xfrm>
          <a:prstGeom prst="rect">
            <a:avLst/>
          </a:prstGeom>
          <a:noFill/>
          <a:ln>
            <a:noFill/>
          </a:ln>
        </p:spPr>
      </p:pic>
      <p:pic>
        <p:nvPicPr>
          <p:cNvPr id="248" name="Google Shape;248;p1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835841" y="3347402"/>
            <a:ext cx="3341688" cy="2506615"/>
          </a:xfrm>
          <a:prstGeom prst="rect">
            <a:avLst/>
          </a:prstGeom>
          <a:noFill/>
          <a:ln>
            <a:noFill/>
          </a:ln>
        </p:spPr>
      </p:pic>
      <p:pic>
        <p:nvPicPr>
          <p:cNvPr id="2" name="Audio Recording Jun 18, 2021 at 11:01:49 AM" descr="Audio Recording Jun 18, 2021 at 11:01:49 AM">
            <a:hlinkClick r:id="" action="ppaction://media"/>
            <a:extLst>
              <a:ext uri="{FF2B5EF4-FFF2-40B4-BE49-F238E27FC236}">
                <a16:creationId xmlns:a16="http://schemas.microsoft.com/office/drawing/2014/main" id="{1E43158D-3FA7-AE46-9022-5808F539E04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5400" y="6045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body" idx="1"/>
          </p:nvPr>
        </p:nvSpPr>
        <p:spPr>
          <a:xfrm>
            <a:off x="557785" y="1825625"/>
            <a:ext cx="556869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dirty="0"/>
              <a:t>Guide Specification recommends</a:t>
            </a:r>
          </a:p>
          <a:p>
            <a:pPr marL="0" lvl="0" indent="0" algn="l" rtl="0">
              <a:lnSpc>
                <a:spcPct val="90000"/>
              </a:lnSpc>
              <a:spcBef>
                <a:spcPts val="1000"/>
              </a:spcBef>
              <a:spcAft>
                <a:spcPts val="0"/>
              </a:spcAft>
              <a:buClr>
                <a:schemeClr val="dk1"/>
              </a:buClr>
              <a:buSzPts val="2800"/>
              <a:buNone/>
            </a:pPr>
            <a:endParaRPr dirty="0"/>
          </a:p>
          <a:p>
            <a:pPr marL="685800" lvl="1" indent="-228600" algn="l" rtl="0">
              <a:lnSpc>
                <a:spcPct val="90000"/>
              </a:lnSpc>
              <a:spcBef>
                <a:spcPts val="500"/>
              </a:spcBef>
              <a:spcAft>
                <a:spcPts val="0"/>
              </a:spcAft>
              <a:buClr>
                <a:schemeClr val="dk1"/>
              </a:buClr>
              <a:buSzPts val="2400"/>
              <a:buChar char="•"/>
            </a:pPr>
            <a:r>
              <a:rPr lang="en-US" dirty="0"/>
              <a:t>  Emulsion by gallon</a:t>
            </a:r>
          </a:p>
          <a:p>
            <a:pPr marL="685800" lvl="1" indent="-228600" algn="l" rtl="0">
              <a:lnSpc>
                <a:spcPct val="90000"/>
              </a:lnSpc>
              <a:spcBef>
                <a:spcPts val="500"/>
              </a:spcBef>
              <a:spcAft>
                <a:spcPts val="0"/>
              </a:spcAft>
              <a:buClr>
                <a:schemeClr val="dk1"/>
              </a:buClr>
              <a:buSzPts val="2400"/>
              <a:buChar char="•"/>
            </a:pPr>
            <a:endParaRPr dirty="0"/>
          </a:p>
          <a:p>
            <a:pPr marL="800100" lvl="1" indent="-342900"/>
            <a:r>
              <a:rPr lang="en-US" dirty="0"/>
              <a:t>Aggregate by  s</a:t>
            </a:r>
            <a:r>
              <a:rPr lang="en-US" sz="2400" dirty="0"/>
              <a:t>quare yard</a:t>
            </a:r>
            <a:endParaRPr lang="en-US" sz="2400" baseline="30000" dirty="0"/>
          </a:p>
          <a:p>
            <a:pPr marL="457200" lvl="1" indent="0">
              <a:buNone/>
            </a:pPr>
            <a:endParaRPr lang="en-US" i="1" baseline="30000" dirty="0"/>
          </a:p>
          <a:p>
            <a:pPr marL="457200" lvl="1" indent="0">
              <a:buNone/>
            </a:pPr>
            <a:endParaRPr lang="en-US" i="1" baseline="30000" dirty="0"/>
          </a:p>
          <a:p>
            <a:pPr marL="457200" lvl="1" indent="0">
              <a:buNone/>
            </a:pPr>
            <a:r>
              <a:rPr lang="en-US" i="1" dirty="0"/>
              <a:t>As an alternate the aggregate could be measured by weight</a:t>
            </a:r>
            <a:endParaRPr dirty="0"/>
          </a:p>
          <a:p>
            <a:pPr marL="228600" lvl="0" indent="-50800" algn="l" rtl="0">
              <a:lnSpc>
                <a:spcPct val="90000"/>
              </a:lnSpc>
              <a:spcBef>
                <a:spcPts val="1000"/>
              </a:spcBef>
              <a:spcAft>
                <a:spcPts val="0"/>
              </a:spcAft>
              <a:buClr>
                <a:schemeClr val="dk1"/>
              </a:buClr>
              <a:buSzPts val="2800"/>
              <a:buNone/>
            </a:pPr>
            <a:endParaRPr i="1" dirty="0"/>
          </a:p>
        </p:txBody>
      </p:sp>
      <p:sp>
        <p:nvSpPr>
          <p:cNvPr id="131" name="Google Shape;131;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dirty="0"/>
              <a:t>Measurement</a:t>
            </a:r>
            <a:endParaRPr dirty="0"/>
          </a:p>
        </p:txBody>
      </p:sp>
      <p:pic>
        <p:nvPicPr>
          <p:cNvPr id="132" name="Google Shape;132;p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411212" y="1962413"/>
            <a:ext cx="4646155" cy="4022980"/>
          </a:xfrm>
          <a:prstGeom prst="rect">
            <a:avLst/>
          </a:prstGeom>
          <a:noFill/>
          <a:ln>
            <a:noFill/>
          </a:ln>
        </p:spPr>
      </p:pic>
      <p:pic>
        <p:nvPicPr>
          <p:cNvPr id="133" name="Google Shape;133;p4" descr="A picture containing outdoor, road, truck, street&#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83215" y="1718341"/>
            <a:ext cx="5474623" cy="4182376"/>
          </a:xfrm>
          <a:prstGeom prst="rect">
            <a:avLst/>
          </a:prstGeom>
          <a:noFill/>
          <a:ln>
            <a:noFill/>
          </a:ln>
        </p:spPr>
      </p:pic>
      <p:pic>
        <p:nvPicPr>
          <p:cNvPr id="2" name="Audio Recording Jun 18, 2021 at 11:02:29 AM" descr="Audio Recording Jun 18, 2021 at 11:02:29 AM">
            <a:hlinkClick r:id="" action="ppaction://media"/>
            <a:extLst>
              <a:ext uri="{FF2B5EF4-FFF2-40B4-BE49-F238E27FC236}">
                <a16:creationId xmlns:a16="http://schemas.microsoft.com/office/drawing/2014/main" id="{B8426C18-B16F-EF4F-B236-2B2B28B80CA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050776"/>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6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500"/>
              </a:spcBef>
              <a:spcAft>
                <a:spcPts val="0"/>
              </a:spcAft>
              <a:buClr>
                <a:schemeClr val="dk1"/>
              </a:buClr>
              <a:buSzPts val="2400"/>
              <a:buChar char="•"/>
            </a:pPr>
            <a:r>
              <a:rPr lang="en-US" sz="3200" dirty="0"/>
              <a:t>Materials in unit costs</a:t>
            </a:r>
            <a:endParaRPr sz="3200" dirty="0"/>
          </a:p>
          <a:p>
            <a:pPr marL="685800" lvl="1" indent="-228600" algn="l" rtl="0">
              <a:lnSpc>
                <a:spcPct val="90000"/>
              </a:lnSpc>
              <a:spcBef>
                <a:spcPts val="500"/>
              </a:spcBef>
              <a:spcAft>
                <a:spcPts val="0"/>
              </a:spcAft>
              <a:buClr>
                <a:schemeClr val="dk1"/>
              </a:buClr>
              <a:buSzPts val="2400"/>
              <a:buChar char="•"/>
            </a:pPr>
            <a:r>
              <a:rPr lang="en-US" sz="3200" dirty="0"/>
              <a:t>Completed square yards</a:t>
            </a:r>
            <a:endParaRPr dirty="0"/>
          </a:p>
        </p:txBody>
      </p:sp>
      <p:sp>
        <p:nvSpPr>
          <p:cNvPr id="139" name="Google Shape;139;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dirty="0"/>
              <a:t>Payment Options</a:t>
            </a:r>
            <a:endParaRPr dirty="0"/>
          </a:p>
        </p:txBody>
      </p:sp>
      <p:pic>
        <p:nvPicPr>
          <p:cNvPr id="140" name="Google Shape;140;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01035" y="3954173"/>
            <a:ext cx="4073549" cy="2890905"/>
          </a:xfrm>
          <a:prstGeom prst="rect">
            <a:avLst/>
          </a:prstGeom>
          <a:noFill/>
          <a:ln>
            <a:noFill/>
          </a:ln>
        </p:spPr>
      </p:pic>
      <p:pic>
        <p:nvPicPr>
          <p:cNvPr id="141" name="Google Shape;141;p5"/>
          <p:cNvPicPr preferRelativeResize="0"/>
          <p:nvPr/>
        </p:nvPicPr>
        <p:blipFill rotWithShape="1">
          <a:blip r:embed="rId6">
            <a:alphaModFix/>
          </a:blip>
          <a:srcRect/>
          <a:stretch/>
        </p:blipFill>
        <p:spPr>
          <a:xfrm>
            <a:off x="7874583" y="3954172"/>
            <a:ext cx="4317417" cy="2890905"/>
          </a:xfrm>
          <a:prstGeom prst="rect">
            <a:avLst/>
          </a:prstGeom>
          <a:noFill/>
          <a:ln>
            <a:noFill/>
          </a:ln>
        </p:spPr>
      </p:pic>
      <p:pic>
        <p:nvPicPr>
          <p:cNvPr id="142" name="Google Shape;142;p5" descr="A picture containing outdoor, road, truck, street&#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0" y="3954173"/>
            <a:ext cx="3801035" cy="2903827"/>
          </a:xfrm>
          <a:prstGeom prst="rect">
            <a:avLst/>
          </a:prstGeom>
          <a:noFill/>
          <a:ln>
            <a:noFill/>
          </a:ln>
        </p:spPr>
      </p:pic>
      <p:pic>
        <p:nvPicPr>
          <p:cNvPr id="3" name="Audio Recording Jul 23, 2021 at 8:53:20 AM" descr="Audio Recording Jul 23, 2021 at 8:53:20 AM">
            <a:hlinkClick r:id="" action="ppaction://media"/>
            <a:extLst>
              <a:ext uri="{FF2B5EF4-FFF2-40B4-BE49-F238E27FC236}">
                <a16:creationId xmlns:a16="http://schemas.microsoft.com/office/drawing/2014/main" id="{E3BBC04E-9262-4D49-A904-FE38C62AFF7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5400" y="608805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5" name="Google Shape;255;p17"/>
          <p:cNvSpPr txBox="1">
            <a:spLocks noGrp="1"/>
          </p:cNvSpPr>
          <p:nvPr>
            <p:ph type="ctrTitle"/>
          </p:nvPr>
        </p:nvSpPr>
        <p:spPr>
          <a:xfrm>
            <a:off x="3993072" y="3400906"/>
            <a:ext cx="4205854" cy="10152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Lato"/>
              <a:buNone/>
            </a:pPr>
            <a:r>
              <a:rPr lang="en-US" b="1">
                <a:solidFill>
                  <a:schemeClr val="lt1"/>
                </a:solidFill>
              </a:rPr>
              <a:t>Questions</a:t>
            </a:r>
            <a:endParaRPr/>
          </a:p>
        </p:txBody>
      </p:sp>
      <p:sp>
        <p:nvSpPr>
          <p:cNvPr id="253" name="Google Shape;253;p17"/>
          <p:cNvSpPr txBox="1">
            <a:spLocks noGrp="1"/>
          </p:cNvSpPr>
          <p:nvPr>
            <p:ph type="subTitle" idx="1"/>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None/>
            </a:pPr>
            <a:endParaRPr/>
          </a:p>
        </p:txBody>
      </p:sp>
      <p:pic>
        <p:nvPicPr>
          <p:cNvPr id="254" name="Google Shape;254;p17" descr="An empty road with trees on the side of the stree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77017" y="641712"/>
            <a:ext cx="7725009" cy="4189727"/>
          </a:xfrm>
          <a:prstGeom prst="rect">
            <a:avLst/>
          </a:prstGeom>
          <a:noFill/>
          <a:ln>
            <a:noFill/>
          </a:ln>
        </p:spPr>
      </p:pic>
      <p:pic>
        <p:nvPicPr>
          <p:cNvPr id="256" name="Google Shape;256;p17" descr="An empty road&#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414450" y="4121424"/>
            <a:ext cx="3773328" cy="262531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8"/>
          <p:cNvSpPr txBox="1">
            <a:spLocks noGrp="1"/>
          </p:cNvSpPr>
          <p:nvPr>
            <p:ph type="body" idx="1"/>
          </p:nvPr>
        </p:nvSpPr>
        <p:spPr>
          <a:xfrm>
            <a:off x="1081632" y="1479176"/>
            <a:ext cx="10272168" cy="4697787"/>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800"/>
              <a:buChar char="•"/>
            </a:pPr>
            <a:r>
              <a:rPr lang="en-US" dirty="0">
                <a:latin typeface="Trebuchet MS" panose="020B0703020202090204" pitchFamily="34" charset="0"/>
              </a:rPr>
              <a:t>AASHTO</a:t>
            </a:r>
            <a:endParaRPr dirty="0">
              <a:latin typeface="Trebuchet MS" panose="020B0703020202090204" pitchFamily="34" charset="0"/>
            </a:endParaRPr>
          </a:p>
          <a:p>
            <a:pPr marL="685800" lvl="1" indent="-228600" algn="l" rtl="0">
              <a:lnSpc>
                <a:spcPct val="80000"/>
              </a:lnSpc>
              <a:spcBef>
                <a:spcPts val="500"/>
              </a:spcBef>
              <a:spcAft>
                <a:spcPts val="0"/>
              </a:spcAft>
              <a:buClr>
                <a:schemeClr val="dk1"/>
              </a:buClr>
              <a:buSzPts val="2400"/>
              <a:buChar char="•"/>
            </a:pPr>
            <a:r>
              <a:rPr lang="en-US" dirty="0">
                <a:latin typeface="Trebuchet MS" panose="020B0703020202090204" pitchFamily="34" charset="0"/>
              </a:rPr>
              <a:t>Section 410 – Construction Guide Specification for Emulsified Asphalt Fog Seal</a:t>
            </a:r>
            <a:endParaRPr dirty="0">
              <a:latin typeface="Trebuchet MS" panose="020B0703020202090204" pitchFamily="34" charset="0"/>
            </a:endParaRPr>
          </a:p>
          <a:p>
            <a:pPr marL="685800" lvl="1" indent="-228600" algn="l" rtl="0">
              <a:lnSpc>
                <a:spcPct val="80000"/>
              </a:lnSpc>
              <a:spcBef>
                <a:spcPts val="500"/>
              </a:spcBef>
              <a:spcAft>
                <a:spcPts val="0"/>
              </a:spcAft>
              <a:buClr>
                <a:schemeClr val="dk1"/>
              </a:buClr>
              <a:buSzPts val="2400"/>
              <a:buChar char="•"/>
            </a:pPr>
            <a:r>
              <a:rPr lang="en-US" dirty="0">
                <a:latin typeface="Trebuchet MS" panose="020B0703020202090204" pitchFamily="34" charset="0"/>
              </a:rPr>
              <a:t>M 140 – Emulsified Asphalt</a:t>
            </a:r>
            <a:endParaRPr dirty="0">
              <a:latin typeface="Trebuchet MS" panose="020B0703020202090204" pitchFamily="34" charset="0"/>
            </a:endParaRPr>
          </a:p>
          <a:p>
            <a:pPr marL="685800" lvl="1" indent="-228600" algn="l" rtl="0">
              <a:lnSpc>
                <a:spcPct val="80000"/>
              </a:lnSpc>
              <a:spcBef>
                <a:spcPts val="500"/>
              </a:spcBef>
              <a:spcAft>
                <a:spcPts val="0"/>
              </a:spcAft>
              <a:buClr>
                <a:schemeClr val="dk1"/>
              </a:buClr>
              <a:buSzPts val="2400"/>
              <a:buChar char="•"/>
            </a:pPr>
            <a:r>
              <a:rPr lang="en-US" dirty="0">
                <a:latin typeface="Trebuchet MS" panose="020B0703020202090204" pitchFamily="34" charset="0"/>
              </a:rPr>
              <a:t>M 208 – Cationic Emulsified Asphalt</a:t>
            </a:r>
            <a:endParaRPr dirty="0">
              <a:latin typeface="Trebuchet MS" panose="020B0703020202090204" pitchFamily="34" charset="0"/>
            </a:endParaRPr>
          </a:p>
          <a:p>
            <a:pPr marL="685800" lvl="1" indent="-228600" algn="l" rtl="0">
              <a:lnSpc>
                <a:spcPct val="80000"/>
              </a:lnSpc>
              <a:spcBef>
                <a:spcPts val="500"/>
              </a:spcBef>
              <a:spcAft>
                <a:spcPts val="0"/>
              </a:spcAft>
              <a:buClr>
                <a:schemeClr val="dk1"/>
              </a:buClr>
              <a:buSzPts val="2400"/>
              <a:buChar char="•"/>
            </a:pPr>
            <a:r>
              <a:rPr lang="en-US" dirty="0">
                <a:latin typeface="Trebuchet MS" panose="020B0703020202090204" pitchFamily="34" charset="0"/>
              </a:rPr>
              <a:t>M 316 – Polymer-modified Cationic Emulsified Asphalt</a:t>
            </a:r>
            <a:endParaRPr dirty="0">
              <a:latin typeface="Trebuchet MS" panose="020B0703020202090204" pitchFamily="34" charset="0"/>
            </a:endParaRPr>
          </a:p>
          <a:p>
            <a:pPr marL="685800" lvl="1" indent="-228600" algn="l" rtl="0">
              <a:lnSpc>
                <a:spcPct val="80000"/>
              </a:lnSpc>
              <a:spcBef>
                <a:spcPts val="500"/>
              </a:spcBef>
              <a:spcAft>
                <a:spcPts val="0"/>
              </a:spcAft>
              <a:buClr>
                <a:schemeClr val="dk1"/>
              </a:buClr>
              <a:buSzPts val="2400"/>
              <a:buChar char="•"/>
            </a:pPr>
            <a:r>
              <a:rPr lang="en-US" dirty="0">
                <a:latin typeface="Trebuchet MS" panose="020B0703020202090204" pitchFamily="34" charset="0"/>
              </a:rPr>
              <a:t>T 27 – Sieve Analysis of Fine and Course Aggregates</a:t>
            </a:r>
            <a:endParaRPr dirty="0">
              <a:latin typeface="Trebuchet MS" panose="020B0703020202090204" pitchFamily="34" charset="0"/>
            </a:endParaRPr>
          </a:p>
          <a:p>
            <a:pPr marL="685800" lvl="1" indent="-228600" algn="l" rtl="0">
              <a:lnSpc>
                <a:spcPct val="80000"/>
              </a:lnSpc>
              <a:spcBef>
                <a:spcPts val="500"/>
              </a:spcBef>
              <a:spcAft>
                <a:spcPts val="0"/>
              </a:spcAft>
              <a:buClr>
                <a:schemeClr val="dk1"/>
              </a:buClr>
              <a:buSzPts val="2400"/>
              <a:buChar char="•"/>
            </a:pPr>
            <a:r>
              <a:rPr lang="en-US" dirty="0">
                <a:latin typeface="Trebuchet MS" panose="020B0703020202090204" pitchFamily="34" charset="0"/>
              </a:rPr>
              <a:t>T 304 – Standard Method of Test for Determining the Uncompacted Void Contend of Fine Aggregate</a:t>
            </a:r>
            <a:endParaRPr dirty="0">
              <a:latin typeface="Trebuchet MS" panose="020B0703020202090204" pitchFamily="34" charset="0"/>
            </a:endParaRPr>
          </a:p>
          <a:p>
            <a:pPr marL="228600" lvl="0" indent="-228600" algn="l" rtl="0">
              <a:lnSpc>
                <a:spcPct val="80000"/>
              </a:lnSpc>
              <a:spcBef>
                <a:spcPts val="1000"/>
              </a:spcBef>
              <a:spcAft>
                <a:spcPts val="0"/>
              </a:spcAft>
              <a:buClr>
                <a:schemeClr val="dk1"/>
              </a:buClr>
              <a:buSzPts val="2800"/>
              <a:buChar char="•"/>
            </a:pPr>
            <a:r>
              <a:rPr lang="en-US" dirty="0">
                <a:latin typeface="Trebuchet MS" panose="020B0703020202090204" pitchFamily="34" charset="0"/>
              </a:rPr>
              <a:t>ASTM</a:t>
            </a:r>
            <a:endParaRPr dirty="0">
              <a:latin typeface="Trebuchet MS" panose="020B0703020202090204" pitchFamily="34" charset="0"/>
            </a:endParaRPr>
          </a:p>
          <a:p>
            <a:pPr marL="685800" lvl="1" indent="-228600" algn="l" rtl="0">
              <a:lnSpc>
                <a:spcPct val="80000"/>
              </a:lnSpc>
              <a:spcBef>
                <a:spcPts val="500"/>
              </a:spcBef>
              <a:spcAft>
                <a:spcPts val="0"/>
              </a:spcAft>
              <a:buClr>
                <a:schemeClr val="dk1"/>
              </a:buClr>
              <a:buSzPts val="2400"/>
              <a:buChar char="•"/>
            </a:pPr>
            <a:r>
              <a:rPr lang="en-US" dirty="0">
                <a:latin typeface="Trebuchet MS" panose="020B0703020202090204" pitchFamily="34" charset="0"/>
              </a:rPr>
              <a:t>D5624, Standard Practice for Determining the Transverse-Aggregate Spread Rate for Surface Treatment Applications</a:t>
            </a:r>
            <a:endParaRPr dirty="0">
              <a:latin typeface="Trebuchet MS" panose="020B0703020202090204" pitchFamily="34" charset="0"/>
            </a:endParaRPr>
          </a:p>
        </p:txBody>
      </p:sp>
      <p:sp>
        <p:nvSpPr>
          <p:cNvPr id="262" name="Google Shape;262;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a:t>Reference Specifications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380"/>
              <a:buChar char="•"/>
            </a:pPr>
            <a:r>
              <a:rPr lang="en-US" sz="2380" b="1" dirty="0">
                <a:latin typeface="Trebuchet MS" panose="020B0703020202090204" pitchFamily="34" charset="0"/>
              </a:rPr>
              <a:t>Martin, R. S., Jr.; </a:t>
            </a:r>
            <a:r>
              <a:rPr lang="en-US" sz="2380" dirty="0">
                <a:latin typeface="Trebuchet MS" panose="020B0703020202090204" pitchFamily="34" charset="0"/>
              </a:rPr>
              <a:t>"Chip Seal Practice", Proceedings of the 26th Paving and Transportation Conference, Department of Civil Engineering, University of New Mexico, Albuquerque, New Mexico, January 1989.</a:t>
            </a:r>
            <a:endParaRPr dirty="0">
              <a:latin typeface="Trebuchet MS" panose="020B0703020202090204" pitchFamily="34" charset="0"/>
            </a:endParaRPr>
          </a:p>
          <a:p>
            <a:pPr marL="228600" lvl="0" indent="-228600" algn="l" rtl="0">
              <a:lnSpc>
                <a:spcPct val="100000"/>
              </a:lnSpc>
              <a:spcBef>
                <a:spcPts val="1000"/>
              </a:spcBef>
              <a:spcAft>
                <a:spcPts val="0"/>
              </a:spcAft>
              <a:buClr>
                <a:schemeClr val="dk1"/>
              </a:buClr>
              <a:buSzPts val="2380"/>
              <a:buChar char="•"/>
            </a:pPr>
            <a:r>
              <a:rPr lang="en-US" sz="2380" b="1" dirty="0">
                <a:latin typeface="Trebuchet MS" panose="020B0703020202090204" pitchFamily="34" charset="0"/>
              </a:rPr>
              <a:t>Shuler, S.; </a:t>
            </a:r>
            <a:r>
              <a:rPr lang="en-US" sz="2380" dirty="0">
                <a:latin typeface="Trebuchet MS" panose="020B0703020202090204" pitchFamily="34" charset="0"/>
              </a:rPr>
              <a:t>High Traffic Chip-Seal Construction: The Tulsa Test Road. In </a:t>
            </a:r>
            <a:r>
              <a:rPr lang="en-US" sz="2380" i="1" dirty="0">
                <a:latin typeface="Trebuchet MS" panose="020B0703020202090204" pitchFamily="34" charset="0"/>
              </a:rPr>
              <a:t>Transportation Research Record No. 1300</a:t>
            </a:r>
            <a:r>
              <a:rPr lang="en-US" sz="2380" dirty="0">
                <a:latin typeface="Trebuchet MS" panose="020B0703020202090204" pitchFamily="34" charset="0"/>
              </a:rPr>
              <a:t>, National Academy of Sciences, Washington, DC, 1991, pp. 116–124.</a:t>
            </a:r>
            <a:endParaRPr dirty="0">
              <a:latin typeface="Trebuchet MS" panose="020B0703020202090204" pitchFamily="34" charset="0"/>
            </a:endParaRPr>
          </a:p>
          <a:p>
            <a:pPr marL="228600" lvl="0" indent="-228600" algn="l" rtl="0">
              <a:lnSpc>
                <a:spcPct val="100000"/>
              </a:lnSpc>
              <a:spcBef>
                <a:spcPts val="1000"/>
              </a:spcBef>
              <a:spcAft>
                <a:spcPts val="0"/>
              </a:spcAft>
              <a:buClr>
                <a:schemeClr val="dk1"/>
              </a:buClr>
              <a:buSzPts val="2380"/>
              <a:buChar char="•"/>
            </a:pPr>
            <a:r>
              <a:rPr lang="en-US" sz="2380" b="1" dirty="0">
                <a:latin typeface="Trebuchet MS" panose="020B0703020202090204" pitchFamily="34" charset="0"/>
              </a:rPr>
              <a:t>Shuler, S., A. Epps-Martin, T. Lord, and D. Hoyt</a:t>
            </a:r>
            <a:r>
              <a:rPr lang="en-US" sz="2380" dirty="0">
                <a:latin typeface="Trebuchet MS" panose="020B0703020202090204" pitchFamily="34" charset="0"/>
              </a:rPr>
              <a:t>; </a:t>
            </a:r>
            <a:r>
              <a:rPr lang="en-US" sz="2380" i="1" dirty="0">
                <a:latin typeface="Trebuchet MS" panose="020B0703020202090204" pitchFamily="34" charset="0"/>
              </a:rPr>
              <a:t>National Cooperative Highway Research Program Report 680: Manual for Emulsion-Based Chip Seals for Pavement Preservation.  </a:t>
            </a:r>
            <a:r>
              <a:rPr lang="en-US" sz="2380" dirty="0">
                <a:latin typeface="Trebuchet MS" panose="020B0703020202090204" pitchFamily="34" charset="0"/>
              </a:rPr>
              <a:t>National Cooperative Highway Research Program, Transportation Research Board, Washington, DC, 2011.</a:t>
            </a:r>
            <a:endParaRPr dirty="0">
              <a:latin typeface="Trebuchet MS" panose="020B0703020202090204" pitchFamily="34" charset="0"/>
            </a:endParaRPr>
          </a:p>
        </p:txBody>
      </p:sp>
      <p:sp>
        <p:nvSpPr>
          <p:cNvPr id="268" name="Google Shape;268;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a:t>Other References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274" name="Google Shape;274;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0D0C51-C901-1544-996A-9C84A5E54C92}"/>
              </a:ext>
            </a:extLst>
          </p:cNvPr>
          <p:cNvSpPr>
            <a:spLocks noGrp="1"/>
          </p:cNvSpPr>
          <p:nvPr>
            <p:ph type="body" idx="1"/>
          </p:nvPr>
        </p:nvSpPr>
        <p:spPr>
          <a:xfrm>
            <a:off x="838200" y="2066100"/>
            <a:ext cx="6766249" cy="4351338"/>
          </a:xfrm>
        </p:spPr>
        <p:txBody>
          <a:bodyPr/>
          <a:lstStyle/>
          <a:p>
            <a:pPr marL="228600" indent="-228600">
              <a:lnSpc>
                <a:spcPct val="80000"/>
              </a:lnSpc>
              <a:spcBef>
                <a:spcPts val="0"/>
              </a:spcBef>
            </a:pPr>
            <a:r>
              <a:rPr lang="en-US" dirty="0">
                <a:latin typeface="Trebuchet MS" panose="020B0603020202020204" pitchFamily="34" charset="0"/>
              </a:rPr>
              <a:t>Balloted through AASHTO COMP 5b  </a:t>
            </a:r>
          </a:p>
          <a:p>
            <a:pPr marL="228600" indent="-228600">
              <a:lnSpc>
                <a:spcPct val="80000"/>
              </a:lnSpc>
              <a:spcBef>
                <a:spcPts val="0"/>
              </a:spcBef>
            </a:pPr>
            <a:endParaRPr lang="en-US" dirty="0">
              <a:latin typeface="Trebuchet MS" panose="020B0603020202020204" pitchFamily="34" charset="0"/>
            </a:endParaRPr>
          </a:p>
          <a:p>
            <a:pPr marL="228600" indent="-228600">
              <a:lnSpc>
                <a:spcPct val="80000"/>
              </a:lnSpc>
              <a:spcBef>
                <a:spcPts val="0"/>
              </a:spcBef>
            </a:pPr>
            <a:r>
              <a:rPr lang="en-US" dirty="0">
                <a:latin typeface="Trebuchet MS" panose="020B0603020202020204" pitchFamily="34" charset="0"/>
              </a:rPr>
              <a:t>Construction guide 410 </a:t>
            </a:r>
          </a:p>
          <a:p>
            <a:pPr lvl="1" indent="-304800">
              <a:lnSpc>
                <a:spcPct val="80000"/>
              </a:lnSpc>
              <a:buNone/>
            </a:pPr>
            <a:endParaRPr lang="en-US" dirty="0">
              <a:latin typeface="Trebuchet MS" panose="020B0603020202020204" pitchFamily="34" charset="0"/>
            </a:endParaRPr>
          </a:p>
          <a:p>
            <a:pPr marL="228600" lvl="0" indent="-228600">
              <a:lnSpc>
                <a:spcPct val="80000"/>
              </a:lnSpc>
            </a:pPr>
            <a:r>
              <a:rPr lang="en-US" dirty="0">
                <a:latin typeface="Trebuchet MS" panose="020B0603020202020204" pitchFamily="34" charset="0"/>
              </a:rPr>
              <a:t>Provides information to construct an </a:t>
            </a:r>
          </a:p>
          <a:p>
            <a:pPr marL="0" lvl="0" indent="0">
              <a:lnSpc>
                <a:spcPct val="80000"/>
              </a:lnSpc>
              <a:buNone/>
            </a:pPr>
            <a:r>
              <a:rPr lang="en-US" dirty="0">
                <a:latin typeface="Trebuchet MS" panose="020B0603020202020204" pitchFamily="34" charset="0"/>
              </a:rPr>
              <a:t>  emulsified asphalt fog seal</a:t>
            </a:r>
          </a:p>
          <a:p>
            <a:pPr marL="0" lvl="0" indent="0">
              <a:lnSpc>
                <a:spcPct val="80000"/>
              </a:lnSpc>
              <a:buNone/>
            </a:pPr>
            <a:endParaRPr lang="en-US" dirty="0">
              <a:latin typeface="Trebuchet MS" panose="020B0603020202020204" pitchFamily="34" charset="0"/>
            </a:endParaRPr>
          </a:p>
          <a:p>
            <a:pPr marL="228600" lvl="0" indent="-228600">
              <a:lnSpc>
                <a:spcPct val="80000"/>
              </a:lnSpc>
            </a:pPr>
            <a:r>
              <a:rPr lang="en-US" dirty="0">
                <a:latin typeface="Trebuchet MS" panose="020B0603020202020204" pitchFamily="34" charset="0"/>
              </a:rPr>
              <a:t>Separate guidance document on QA </a:t>
            </a:r>
          </a:p>
          <a:p>
            <a:endParaRPr lang="en-US" dirty="0"/>
          </a:p>
        </p:txBody>
      </p:sp>
      <p:sp>
        <p:nvSpPr>
          <p:cNvPr id="3" name="Title 2">
            <a:extLst>
              <a:ext uri="{FF2B5EF4-FFF2-40B4-BE49-F238E27FC236}">
                <a16:creationId xmlns:a16="http://schemas.microsoft.com/office/drawing/2014/main" id="{9821918A-44B0-4041-B5A5-DF24713EAC9A}"/>
              </a:ext>
            </a:extLst>
          </p:cNvPr>
          <p:cNvSpPr>
            <a:spLocks noGrp="1"/>
          </p:cNvSpPr>
          <p:nvPr>
            <p:ph type="title"/>
          </p:nvPr>
        </p:nvSpPr>
        <p:spPr/>
        <p:txBody>
          <a:bodyPr>
            <a:normAutofit/>
          </a:bodyPr>
          <a:lstStyle/>
          <a:p>
            <a:r>
              <a:rPr lang="en-US" dirty="0"/>
              <a:t>Specification Development</a:t>
            </a:r>
          </a:p>
        </p:txBody>
      </p:sp>
      <p:pic>
        <p:nvPicPr>
          <p:cNvPr id="4" name="Audio Recording Jun 15, 2021 at 3:32:19 PM" descr="Audio Recording Jun 15, 2021 at 3:32:19 PM">
            <a:hlinkClick r:id="" action="ppaction://media"/>
            <a:extLst>
              <a:ext uri="{FF2B5EF4-FFF2-40B4-BE49-F238E27FC236}">
                <a16:creationId xmlns:a16="http://schemas.microsoft.com/office/drawing/2014/main" id="{738EF4B9-3DBB-4146-8696-752306F391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400" y="5966598"/>
            <a:ext cx="812800" cy="812800"/>
          </a:xfrm>
          <a:prstGeom prst="rect">
            <a:avLst/>
          </a:prstGeom>
        </p:spPr>
      </p:pic>
    </p:spTree>
    <p:extLst>
      <p:ext uri="{BB962C8B-B14F-4D97-AF65-F5344CB8AC3E}">
        <p14:creationId xmlns:p14="http://schemas.microsoft.com/office/powerpoint/2010/main" val="101677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3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1" descr="A picture containing outdoor, road, street, build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88443" y="0"/>
            <a:ext cx="5803557" cy="6858000"/>
          </a:xfrm>
          <a:prstGeom prst="rect">
            <a:avLst/>
          </a:prstGeom>
          <a:noFill/>
          <a:ln>
            <a:noFill/>
          </a:ln>
        </p:spPr>
      </p:pic>
      <p:pic>
        <p:nvPicPr>
          <p:cNvPr id="280" name="Google Shape;280;p21"/>
          <p:cNvPicPr preferRelativeResize="0"/>
          <p:nvPr/>
        </p:nvPicPr>
        <p:blipFill rotWithShape="1">
          <a:blip r:embed="rId4">
            <a:alphaModFix/>
          </a:blip>
          <a:srcRect/>
          <a:stretch/>
        </p:blipFill>
        <p:spPr>
          <a:xfrm>
            <a:off x="1081631" y="2877891"/>
            <a:ext cx="5306812" cy="3980109"/>
          </a:xfrm>
          <a:prstGeom prst="rect">
            <a:avLst/>
          </a:prstGeom>
          <a:noFill/>
          <a:ln>
            <a:noFill/>
          </a:ln>
        </p:spPr>
      </p:pic>
      <p:pic>
        <p:nvPicPr>
          <p:cNvPr id="281" name="Google Shape;281;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81631" y="50724"/>
            <a:ext cx="5300037" cy="365657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285"/>
        <p:cNvGrpSpPr/>
        <p:nvPr/>
      </p:nvGrpSpPr>
      <p:grpSpPr>
        <a:xfrm>
          <a:off x="0" y="0"/>
          <a:ext cx="0" cy="0"/>
          <a:chOff x="0" y="0"/>
          <a:chExt cx="0" cy="0"/>
        </a:xfrm>
      </p:grpSpPr>
      <p:pic>
        <p:nvPicPr>
          <p:cNvPr id="286" name="Google Shape;286;p22"/>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7062479" y="444998"/>
            <a:ext cx="1653753" cy="1534890"/>
          </a:xfrm>
          <a:prstGeom prst="rect">
            <a:avLst/>
          </a:prstGeom>
          <a:noFill/>
          <a:ln>
            <a:noFill/>
          </a:ln>
        </p:spPr>
      </p:pic>
      <p:sp>
        <p:nvSpPr>
          <p:cNvPr id="287" name="Google Shape;287;p2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a:t>Resources </a:t>
            </a:r>
            <a:endParaRPr/>
          </a:p>
        </p:txBody>
      </p:sp>
      <p:pic>
        <p:nvPicPr>
          <p:cNvPr id="288" name="Google Shape;288;p22" descr="light taupe, burnt orange, warm gray, dove gray, sage green, copper brown, black, black and white, modern nursery, pantone nile gree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5983" y="2577969"/>
            <a:ext cx="1919278" cy="3764698"/>
          </a:xfrm>
          <a:prstGeom prst="rect">
            <a:avLst/>
          </a:prstGeom>
          <a:noFill/>
          <a:ln>
            <a:noFill/>
          </a:ln>
        </p:spPr>
      </p:pic>
      <p:pic>
        <p:nvPicPr>
          <p:cNvPr id="289" name="Google Shape;289;p2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04457" y="-282556"/>
            <a:ext cx="2276707" cy="2812671"/>
          </a:xfrm>
          <a:prstGeom prst="rect">
            <a:avLst/>
          </a:prstGeom>
          <a:noFill/>
          <a:ln>
            <a:noFill/>
          </a:ln>
        </p:spPr>
      </p:pic>
      <p:pic>
        <p:nvPicPr>
          <p:cNvPr id="290" name="Google Shape;290;p22" descr="https://static.thenounproject.com/png/200068-200.png"/>
          <p:cNvPicPr preferRelativeResize="0"/>
          <p:nvPr/>
        </p:nvPicPr>
        <p:blipFill rotWithShape="1">
          <a:blip r:embed="rId6">
            <a:alphaModFix/>
          </a:blip>
          <a:srcRect/>
          <a:stretch/>
        </p:blipFill>
        <p:spPr>
          <a:xfrm>
            <a:off x="9792370" y="444998"/>
            <a:ext cx="1905000" cy="1905000"/>
          </a:xfrm>
          <a:prstGeom prst="rect">
            <a:avLst/>
          </a:prstGeom>
          <a:noFill/>
          <a:ln>
            <a:noFill/>
          </a:ln>
        </p:spPr>
      </p:pic>
      <p:pic>
        <p:nvPicPr>
          <p:cNvPr id="291" name="Google Shape;291;p2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794270" y="3501356"/>
            <a:ext cx="1309851" cy="1266510"/>
          </a:xfrm>
          <a:prstGeom prst="rect">
            <a:avLst/>
          </a:prstGeom>
          <a:noFill/>
          <a:ln>
            <a:noFill/>
          </a:ln>
        </p:spPr>
      </p:pic>
      <p:pic>
        <p:nvPicPr>
          <p:cNvPr id="292" name="Google Shape;292;p2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422103" y="3503298"/>
            <a:ext cx="1309851" cy="1266510"/>
          </a:xfrm>
          <a:prstGeom prst="rect">
            <a:avLst/>
          </a:prstGeom>
          <a:noFill/>
          <a:ln>
            <a:noFill/>
          </a:ln>
        </p:spPr>
      </p:pic>
      <p:pic>
        <p:nvPicPr>
          <p:cNvPr id="293" name="Google Shape;293;p2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088887" y="3606415"/>
            <a:ext cx="1309851" cy="1266510"/>
          </a:xfrm>
          <a:prstGeom prst="rect">
            <a:avLst/>
          </a:prstGeom>
          <a:noFill/>
          <a:ln>
            <a:noFill/>
          </a:ln>
        </p:spPr>
      </p:pic>
      <p:pic>
        <p:nvPicPr>
          <p:cNvPr id="294" name="Google Shape;294;p22"/>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747143" y="3572984"/>
            <a:ext cx="1309851" cy="1266510"/>
          </a:xfrm>
          <a:prstGeom prst="rect">
            <a:avLst/>
          </a:prstGeom>
          <a:noFill/>
          <a:ln>
            <a:noFill/>
          </a:ln>
        </p:spPr>
      </p:pic>
      <p:pic>
        <p:nvPicPr>
          <p:cNvPr id="295" name="Google Shape;295;p22"/>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3794270" y="4848773"/>
            <a:ext cx="1309851" cy="1266510"/>
          </a:xfrm>
          <a:prstGeom prst="rect">
            <a:avLst/>
          </a:prstGeom>
          <a:noFill/>
          <a:ln>
            <a:noFill/>
          </a:ln>
        </p:spPr>
      </p:pic>
      <p:pic>
        <p:nvPicPr>
          <p:cNvPr id="296" name="Google Shape;296;p22"/>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5422103" y="4848772"/>
            <a:ext cx="1309851" cy="1266510"/>
          </a:xfrm>
          <a:prstGeom prst="rect">
            <a:avLst/>
          </a:prstGeom>
          <a:noFill/>
          <a:ln>
            <a:noFill/>
          </a:ln>
        </p:spPr>
      </p:pic>
      <p:pic>
        <p:nvPicPr>
          <p:cNvPr id="297" name="Google Shape;297;p22"/>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7062479" y="4884587"/>
            <a:ext cx="1309851" cy="1266510"/>
          </a:xfrm>
          <a:prstGeom prst="rect">
            <a:avLst/>
          </a:prstGeom>
          <a:noFill/>
          <a:ln>
            <a:noFill/>
          </a:ln>
        </p:spPr>
      </p:pic>
      <p:pic>
        <p:nvPicPr>
          <p:cNvPr id="298" name="Google Shape;298;p22"/>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8773551" y="4848771"/>
            <a:ext cx="1309851" cy="1266510"/>
          </a:xfrm>
          <a:prstGeom prst="rect">
            <a:avLst/>
          </a:prstGeom>
          <a:noFill/>
          <a:ln>
            <a:noFill/>
          </a:ln>
        </p:spPr>
      </p:pic>
      <p:pic>
        <p:nvPicPr>
          <p:cNvPr id="299" name="Google Shape;299;p22"/>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387519" y="3623526"/>
            <a:ext cx="1309851" cy="1266510"/>
          </a:xfrm>
          <a:prstGeom prst="rect">
            <a:avLst/>
          </a:prstGeom>
          <a:noFill/>
          <a:ln>
            <a:noFill/>
          </a:ln>
        </p:spPr>
      </p:pic>
      <p:pic>
        <p:nvPicPr>
          <p:cNvPr id="300" name="Google Shape;300;p22"/>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0361111" y="4901303"/>
            <a:ext cx="1309851" cy="1266510"/>
          </a:xfrm>
          <a:prstGeom prst="rect">
            <a:avLst/>
          </a:prstGeom>
          <a:noFill/>
          <a:ln>
            <a:noFill/>
          </a:ln>
        </p:spPr>
      </p:pic>
      <p:sp>
        <p:nvSpPr>
          <p:cNvPr id="301" name="Google Shape;301;p22"/>
          <p:cNvSpPr txBox="1"/>
          <p:nvPr/>
        </p:nvSpPr>
        <p:spPr>
          <a:xfrm>
            <a:off x="437322" y="1568714"/>
            <a:ext cx="256429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This is the suggested color palette for the template.</a:t>
            </a:r>
            <a:endParaRPr/>
          </a:p>
        </p:txBody>
      </p:sp>
      <p:sp>
        <p:nvSpPr>
          <p:cNvPr id="302" name="Google Shape;302;p22"/>
          <p:cNvSpPr txBox="1"/>
          <p:nvPr/>
        </p:nvSpPr>
        <p:spPr>
          <a:xfrm>
            <a:off x="3903890" y="2347528"/>
            <a:ext cx="25642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This image was made by Travis and is free to use.</a:t>
            </a:r>
            <a:endParaRPr/>
          </a:p>
        </p:txBody>
      </p:sp>
      <p:sp>
        <p:nvSpPr>
          <p:cNvPr id="303" name="Google Shape;303;p22"/>
          <p:cNvSpPr txBox="1"/>
          <p:nvPr/>
        </p:nvSpPr>
        <p:spPr>
          <a:xfrm>
            <a:off x="7062479" y="1977156"/>
            <a:ext cx="256429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This image was downloaded from a free use graphics website.</a:t>
            </a:r>
            <a:endParaRPr/>
          </a:p>
        </p:txBody>
      </p:sp>
      <p:sp>
        <p:nvSpPr>
          <p:cNvPr id="304" name="Google Shape;304;p22"/>
          <p:cNvSpPr txBox="1"/>
          <p:nvPr/>
        </p:nvSpPr>
        <p:spPr>
          <a:xfrm>
            <a:off x="9627704" y="1897610"/>
            <a:ext cx="256429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This image was downloaded from a free use graphics website.</a:t>
            </a:r>
            <a:endParaRPr/>
          </a:p>
        </p:txBody>
      </p:sp>
      <p:sp>
        <p:nvSpPr>
          <p:cNvPr id="305" name="Google Shape;305;p22"/>
          <p:cNvSpPr txBox="1"/>
          <p:nvPr/>
        </p:nvSpPr>
        <p:spPr>
          <a:xfrm>
            <a:off x="5449806" y="6151097"/>
            <a:ext cx="434256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These icons were downloaded from a free use graphics website and slightly altered.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body" idx="1"/>
          </p:nvPr>
        </p:nvSpPr>
        <p:spPr>
          <a:xfrm>
            <a:off x="838200" y="1825624"/>
            <a:ext cx="10515600" cy="4981651"/>
          </a:xfrm>
          <a:prstGeom prst="rect">
            <a:avLst/>
          </a:prstGeom>
          <a:noFill/>
          <a:ln>
            <a:noFill/>
          </a:ln>
        </p:spPr>
        <p:txBody>
          <a:bodyPr spcFirstLastPara="1" wrap="square" lIns="91425" tIns="45700" rIns="91425" bIns="45700" anchor="t" anchorCtr="0">
            <a:normAutofit/>
          </a:bodyPr>
          <a:lstStyle/>
          <a:p>
            <a:pPr marL="457200" lvl="1" indent="0" algn="l" rtl="0">
              <a:lnSpc>
                <a:spcPct val="80000"/>
              </a:lnSpc>
              <a:spcBef>
                <a:spcPts val="0"/>
              </a:spcBef>
              <a:spcAft>
                <a:spcPts val="0"/>
              </a:spcAft>
              <a:buClr>
                <a:srgbClr val="000000"/>
              </a:buClr>
              <a:buSzPts val="2400"/>
              <a:buNone/>
            </a:pPr>
            <a:r>
              <a:rPr lang="en-US" dirty="0">
                <a:solidFill>
                  <a:srgbClr val="000000"/>
                </a:solidFill>
                <a:latin typeface="Trebuchet MS" panose="020B0603020202020204" pitchFamily="34" charset="0"/>
              </a:rPr>
              <a:t>Materials</a:t>
            </a:r>
            <a:endParaRPr dirty="0">
              <a:latin typeface="Trebuchet MS" panose="020B0603020202020204" pitchFamily="34" charset="0"/>
            </a:endParaRPr>
          </a:p>
          <a:p>
            <a:pPr marL="1143000" lvl="2" indent="-228600" algn="l" rtl="0">
              <a:lnSpc>
                <a:spcPct val="80000"/>
              </a:lnSpc>
              <a:spcBef>
                <a:spcPts val="500"/>
              </a:spcBef>
              <a:spcAft>
                <a:spcPts val="0"/>
              </a:spcAft>
              <a:buClr>
                <a:srgbClr val="000000"/>
              </a:buClr>
              <a:buSzPts val="2000"/>
              <a:buChar char="•"/>
            </a:pPr>
            <a:r>
              <a:rPr lang="en-US" dirty="0">
                <a:solidFill>
                  <a:srgbClr val="000000"/>
                </a:solidFill>
                <a:latin typeface="Trebuchet MS" panose="020B0603020202020204" pitchFamily="34" charset="0"/>
              </a:rPr>
              <a:t>Emulsion and blotter aggregate quality requirements</a:t>
            </a:r>
            <a:endParaRPr dirty="0">
              <a:latin typeface="Trebuchet MS" panose="020B0603020202020204" pitchFamily="34" charset="0"/>
            </a:endParaRPr>
          </a:p>
          <a:p>
            <a:pPr marL="914400" lvl="2" indent="0" algn="l" rtl="0">
              <a:lnSpc>
                <a:spcPct val="80000"/>
              </a:lnSpc>
              <a:spcBef>
                <a:spcPts val="500"/>
              </a:spcBef>
              <a:spcAft>
                <a:spcPts val="0"/>
              </a:spcAft>
              <a:buClr>
                <a:schemeClr val="dk1"/>
              </a:buClr>
              <a:buSzPts val="2000"/>
              <a:buNone/>
            </a:pPr>
            <a:endParaRPr dirty="0">
              <a:solidFill>
                <a:srgbClr val="000000"/>
              </a:solidFill>
              <a:latin typeface="Trebuchet MS" panose="020B0603020202020204" pitchFamily="34" charset="0"/>
            </a:endParaRPr>
          </a:p>
          <a:p>
            <a:pPr marL="457200" lvl="1" indent="0" algn="l" rtl="0">
              <a:lnSpc>
                <a:spcPct val="80000"/>
              </a:lnSpc>
              <a:spcBef>
                <a:spcPts val="500"/>
              </a:spcBef>
              <a:spcAft>
                <a:spcPts val="0"/>
              </a:spcAft>
              <a:buClr>
                <a:srgbClr val="000000"/>
              </a:buClr>
              <a:buSzPts val="2400"/>
              <a:buNone/>
            </a:pPr>
            <a:r>
              <a:rPr lang="en-US" dirty="0">
                <a:solidFill>
                  <a:srgbClr val="000000"/>
                </a:solidFill>
                <a:latin typeface="Trebuchet MS" panose="020B0603020202020204" pitchFamily="34" charset="0"/>
              </a:rPr>
              <a:t>Equipment </a:t>
            </a:r>
            <a:endParaRPr dirty="0">
              <a:latin typeface="Trebuchet MS" panose="020B0603020202020204" pitchFamily="34" charset="0"/>
            </a:endParaRPr>
          </a:p>
          <a:p>
            <a:pPr marL="1143000" lvl="2" indent="-228600" algn="l" rtl="0">
              <a:lnSpc>
                <a:spcPct val="80000"/>
              </a:lnSpc>
              <a:spcBef>
                <a:spcPts val="500"/>
              </a:spcBef>
              <a:spcAft>
                <a:spcPts val="0"/>
              </a:spcAft>
              <a:buClr>
                <a:srgbClr val="000000"/>
              </a:buClr>
              <a:buSzPts val="2000"/>
              <a:buChar char="•"/>
            </a:pPr>
            <a:r>
              <a:rPr lang="en-US" dirty="0">
                <a:solidFill>
                  <a:srgbClr val="000000"/>
                </a:solidFill>
                <a:latin typeface="Trebuchet MS" panose="020B0603020202020204" pitchFamily="34" charset="0"/>
              </a:rPr>
              <a:t>Type, requirements and calibration</a:t>
            </a:r>
            <a:endParaRPr dirty="0">
              <a:latin typeface="Trebuchet MS" panose="020B0603020202020204" pitchFamily="34" charset="0"/>
            </a:endParaRPr>
          </a:p>
          <a:p>
            <a:pPr marL="457200" lvl="1" indent="0" algn="l" rtl="0">
              <a:lnSpc>
                <a:spcPct val="80000"/>
              </a:lnSpc>
              <a:spcBef>
                <a:spcPts val="500"/>
              </a:spcBef>
              <a:spcAft>
                <a:spcPts val="0"/>
              </a:spcAft>
              <a:buClr>
                <a:schemeClr val="dk1"/>
              </a:buClr>
              <a:buSzPts val="2400"/>
              <a:buNone/>
            </a:pPr>
            <a:endParaRPr dirty="0">
              <a:solidFill>
                <a:srgbClr val="000000"/>
              </a:solidFill>
              <a:latin typeface="Trebuchet MS" panose="020B0603020202020204" pitchFamily="34" charset="0"/>
            </a:endParaRPr>
          </a:p>
          <a:p>
            <a:pPr marL="457200" lvl="1" indent="0" algn="l" rtl="0">
              <a:lnSpc>
                <a:spcPct val="80000"/>
              </a:lnSpc>
              <a:spcBef>
                <a:spcPts val="500"/>
              </a:spcBef>
              <a:spcAft>
                <a:spcPts val="0"/>
              </a:spcAft>
              <a:buClr>
                <a:srgbClr val="000000"/>
              </a:buClr>
              <a:buSzPts val="2400"/>
              <a:buNone/>
            </a:pPr>
            <a:r>
              <a:rPr lang="en-US" dirty="0">
                <a:solidFill>
                  <a:srgbClr val="000000"/>
                </a:solidFill>
                <a:latin typeface="Trebuchet MS" panose="020B0603020202020204" pitchFamily="34" charset="0"/>
              </a:rPr>
              <a:t>Construction</a:t>
            </a:r>
            <a:endParaRPr dirty="0">
              <a:latin typeface="Trebuchet MS" panose="020B0603020202020204" pitchFamily="34" charset="0"/>
            </a:endParaRPr>
          </a:p>
          <a:p>
            <a:pPr marL="1143000" lvl="2" indent="-228600" algn="l" rtl="0">
              <a:lnSpc>
                <a:spcPct val="80000"/>
              </a:lnSpc>
              <a:spcBef>
                <a:spcPts val="500"/>
              </a:spcBef>
              <a:spcAft>
                <a:spcPts val="0"/>
              </a:spcAft>
              <a:buClr>
                <a:srgbClr val="000000"/>
              </a:buClr>
              <a:buSzPts val="2000"/>
              <a:buChar char="•"/>
            </a:pPr>
            <a:r>
              <a:rPr lang="en-US" dirty="0">
                <a:solidFill>
                  <a:srgbClr val="000000"/>
                </a:solidFill>
                <a:latin typeface="Trebuchet MS" panose="020B0603020202020204" pitchFamily="34" charset="0"/>
              </a:rPr>
              <a:t>Weather, test strips, application rates, construction methods, traffic control</a:t>
            </a:r>
          </a:p>
          <a:p>
            <a:pPr marL="914400" lvl="2" indent="0" algn="l" rtl="0">
              <a:lnSpc>
                <a:spcPct val="80000"/>
              </a:lnSpc>
              <a:spcBef>
                <a:spcPts val="500"/>
              </a:spcBef>
              <a:spcAft>
                <a:spcPts val="0"/>
              </a:spcAft>
              <a:buClr>
                <a:srgbClr val="000000"/>
              </a:buClr>
              <a:buSzPts val="2000"/>
              <a:buNone/>
            </a:pPr>
            <a:endParaRPr lang="en-US" dirty="0">
              <a:solidFill>
                <a:srgbClr val="000000"/>
              </a:solidFill>
              <a:latin typeface="Trebuchet MS" panose="020B0603020202020204" pitchFamily="34" charset="0"/>
            </a:endParaRPr>
          </a:p>
          <a:p>
            <a:pPr marL="457200" lvl="1" indent="0">
              <a:lnSpc>
                <a:spcPct val="80000"/>
              </a:lnSpc>
              <a:buClr>
                <a:srgbClr val="000000"/>
              </a:buClr>
              <a:buSzPts val="2000"/>
              <a:buNone/>
            </a:pPr>
            <a:r>
              <a:rPr lang="en-US" dirty="0">
                <a:solidFill>
                  <a:srgbClr val="000000"/>
                </a:solidFill>
                <a:latin typeface="Trebuchet MS" panose="020B0603020202020204" pitchFamily="34" charset="0"/>
              </a:rPr>
              <a:t>Important Points/Critical Keys</a:t>
            </a:r>
          </a:p>
          <a:p>
            <a:pPr marL="1257300" lvl="2" indent="-342900">
              <a:lnSpc>
                <a:spcPct val="80000"/>
              </a:lnSpc>
              <a:buClr>
                <a:srgbClr val="000000"/>
              </a:buClr>
            </a:pPr>
            <a:r>
              <a:rPr lang="en-US" dirty="0">
                <a:latin typeface="Trebuchet MS" panose="020B0603020202020204" pitchFamily="34" charset="0"/>
              </a:rPr>
              <a:t>No Fly zones</a:t>
            </a:r>
            <a:endParaRPr dirty="0">
              <a:latin typeface="Trebuchet MS" panose="020B0603020202020204" pitchFamily="34" charset="0"/>
            </a:endParaRPr>
          </a:p>
          <a:p>
            <a:pPr marL="1143000" lvl="2" indent="-101600" algn="l" rtl="0">
              <a:lnSpc>
                <a:spcPct val="80000"/>
              </a:lnSpc>
              <a:spcBef>
                <a:spcPts val="500"/>
              </a:spcBef>
              <a:spcAft>
                <a:spcPts val="0"/>
              </a:spcAft>
              <a:buClr>
                <a:schemeClr val="dk1"/>
              </a:buClr>
              <a:buSzPts val="2000"/>
              <a:buNone/>
            </a:pPr>
            <a:endParaRPr dirty="0">
              <a:solidFill>
                <a:srgbClr val="000000"/>
              </a:solidFill>
              <a:latin typeface="Trebuchet MS" panose="020B0603020202020204" pitchFamily="34" charset="0"/>
            </a:endParaRPr>
          </a:p>
          <a:p>
            <a:pPr marL="457200" lvl="1" indent="0" algn="l" rtl="0">
              <a:lnSpc>
                <a:spcPct val="80000"/>
              </a:lnSpc>
              <a:spcBef>
                <a:spcPts val="500"/>
              </a:spcBef>
              <a:spcAft>
                <a:spcPts val="0"/>
              </a:spcAft>
              <a:buClr>
                <a:srgbClr val="000000"/>
              </a:buClr>
              <a:buSzPts val="2400"/>
              <a:buNone/>
            </a:pPr>
            <a:r>
              <a:rPr lang="en-US" dirty="0">
                <a:solidFill>
                  <a:srgbClr val="000000"/>
                </a:solidFill>
                <a:latin typeface="Trebuchet MS" panose="020B0603020202020204" pitchFamily="34" charset="0"/>
              </a:rPr>
              <a:t>References</a:t>
            </a:r>
            <a:endParaRPr dirty="0">
              <a:latin typeface="Trebuchet MS" panose="020B0603020202020204" pitchFamily="34" charset="0"/>
            </a:endParaRPr>
          </a:p>
          <a:p>
            <a:pPr marL="1143000" lvl="2" indent="-228600" algn="l" rtl="0">
              <a:lnSpc>
                <a:spcPct val="80000"/>
              </a:lnSpc>
              <a:spcBef>
                <a:spcPts val="500"/>
              </a:spcBef>
              <a:spcAft>
                <a:spcPts val="0"/>
              </a:spcAft>
              <a:buClr>
                <a:srgbClr val="000000"/>
              </a:buClr>
              <a:buSzPts val="2000"/>
              <a:buChar char="•"/>
            </a:pPr>
            <a:r>
              <a:rPr lang="en-US" dirty="0">
                <a:solidFill>
                  <a:srgbClr val="000000"/>
                </a:solidFill>
                <a:latin typeface="Trebuchet MS" panose="020B0603020202020204" pitchFamily="34" charset="0"/>
              </a:rPr>
              <a:t> To applicable AASHTO/ASTM standards.</a:t>
            </a:r>
            <a:endParaRPr dirty="0">
              <a:latin typeface="Trebuchet MS" panose="020B0603020202020204" pitchFamily="34" charset="0"/>
            </a:endParaRPr>
          </a:p>
        </p:txBody>
      </p:sp>
      <p:sp>
        <p:nvSpPr>
          <p:cNvPr id="141" name="Google Shape;141;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7F7F7F"/>
              </a:buClr>
              <a:buSzPts val="4400"/>
              <a:buFont typeface="Lato"/>
              <a:buNone/>
            </a:pPr>
            <a:r>
              <a:rPr lang="en-US" dirty="0">
                <a:solidFill>
                  <a:schemeClr val="tx1"/>
                </a:solidFill>
                <a:latin typeface="Trebuchet MS" panose="020B0603020202020204" pitchFamily="34" charset="0"/>
              </a:rPr>
              <a:t>Sections Covered</a:t>
            </a:r>
            <a:endParaRPr dirty="0">
              <a:solidFill>
                <a:schemeClr val="tx1"/>
              </a:solidFill>
              <a:latin typeface="Trebuchet MS" panose="020B0603020202020204" pitchFamily="34" charset="0"/>
            </a:endParaRPr>
          </a:p>
        </p:txBody>
      </p:sp>
      <p:pic>
        <p:nvPicPr>
          <p:cNvPr id="2" name="Picture 1">
            <a:extLst>
              <a:ext uri="{FF2B5EF4-FFF2-40B4-BE49-F238E27FC236}">
                <a16:creationId xmlns:a16="http://schemas.microsoft.com/office/drawing/2014/main" id="{5F4C8528-FD58-47C7-AF3D-03AEADFAAA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69960" y="4378453"/>
            <a:ext cx="1252080" cy="1547477"/>
          </a:xfrm>
          <a:prstGeom prst="rect">
            <a:avLst/>
          </a:prstGeom>
        </p:spPr>
      </p:pic>
      <p:pic>
        <p:nvPicPr>
          <p:cNvPr id="3" name="Audio Recording Jun 15, 2021 at 3:35:18 PM" descr="Audio Recording Jun 15, 2021 at 3:35:18 PM">
            <a:hlinkClick r:id="" action="ppaction://media"/>
            <a:extLst>
              <a:ext uri="{FF2B5EF4-FFF2-40B4-BE49-F238E27FC236}">
                <a16:creationId xmlns:a16="http://schemas.microsoft.com/office/drawing/2014/main" id="{CA4C5368-F4AA-3C41-9CDA-5298613428C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400" y="6045200"/>
            <a:ext cx="812800" cy="812800"/>
          </a:xfrm>
          <a:prstGeom prst="rect">
            <a:avLst/>
          </a:prstGeom>
        </p:spPr>
      </p:pic>
    </p:spTree>
    <p:extLst>
      <p:ext uri="{BB962C8B-B14F-4D97-AF65-F5344CB8AC3E}">
        <p14:creationId xmlns:p14="http://schemas.microsoft.com/office/powerpoint/2010/main" val="186361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4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body" idx="1"/>
          </p:nvPr>
        </p:nvSpPr>
        <p:spPr>
          <a:xfrm>
            <a:off x="155188" y="1838478"/>
            <a:ext cx="3715775" cy="399384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1000"/>
              </a:spcBef>
              <a:spcAft>
                <a:spcPts val="0"/>
              </a:spcAft>
              <a:buClr>
                <a:schemeClr val="dk1"/>
              </a:buClr>
              <a:buSzPts val="2220"/>
              <a:buNone/>
            </a:pPr>
            <a:r>
              <a:rPr lang="en-US" sz="2400" dirty="0"/>
              <a:t>Emulsified Asphalt </a:t>
            </a:r>
            <a:endParaRPr sz="2400" dirty="0"/>
          </a:p>
          <a:p>
            <a:pPr marL="685800" lvl="1" indent="-228600" algn="l" rtl="0">
              <a:lnSpc>
                <a:spcPct val="80000"/>
              </a:lnSpc>
              <a:spcBef>
                <a:spcPts val="500"/>
              </a:spcBef>
              <a:spcAft>
                <a:spcPts val="0"/>
              </a:spcAft>
              <a:buClr>
                <a:schemeClr val="dk1"/>
              </a:buClr>
              <a:buSzPts val="2220"/>
              <a:buChar char="•"/>
            </a:pPr>
            <a:r>
              <a:rPr lang="en-US" sz="2000" dirty="0"/>
              <a:t>Meets AASHTO M 140 or M 208  </a:t>
            </a:r>
            <a:endParaRPr sz="2000" dirty="0"/>
          </a:p>
          <a:p>
            <a:pPr marL="685800" lvl="1" indent="-228600" algn="l" rtl="0">
              <a:lnSpc>
                <a:spcPct val="80000"/>
              </a:lnSpc>
              <a:spcBef>
                <a:spcPts val="500"/>
              </a:spcBef>
              <a:spcAft>
                <a:spcPts val="0"/>
              </a:spcAft>
              <a:buClr>
                <a:schemeClr val="dk1"/>
              </a:buClr>
              <a:buSzPts val="2220"/>
              <a:buChar char="•"/>
            </a:pPr>
            <a:r>
              <a:rPr lang="en-US" sz="2000" dirty="0"/>
              <a:t>Table 2 covers typical application rates</a:t>
            </a:r>
          </a:p>
          <a:p>
            <a:pPr marL="457200" lvl="1" indent="0" algn="l" rtl="0">
              <a:lnSpc>
                <a:spcPct val="80000"/>
              </a:lnSpc>
              <a:spcBef>
                <a:spcPts val="500"/>
              </a:spcBef>
              <a:spcAft>
                <a:spcPts val="0"/>
              </a:spcAft>
              <a:buClr>
                <a:schemeClr val="dk1"/>
              </a:buClr>
              <a:buSzPts val="2220"/>
              <a:buNone/>
            </a:pPr>
            <a:r>
              <a:rPr lang="en-US" sz="2220" dirty="0"/>
              <a:t>  </a:t>
            </a:r>
            <a:endParaRPr lang="en-US" dirty="0"/>
          </a:p>
          <a:p>
            <a:pPr marL="0" lvl="0" indent="0" algn="l" rtl="0">
              <a:lnSpc>
                <a:spcPct val="80000"/>
              </a:lnSpc>
              <a:spcBef>
                <a:spcPts val="1000"/>
              </a:spcBef>
              <a:spcAft>
                <a:spcPts val="0"/>
              </a:spcAft>
              <a:buClr>
                <a:schemeClr val="dk1"/>
              </a:buClr>
              <a:buSzPts val="2220"/>
              <a:buNone/>
            </a:pPr>
            <a:r>
              <a:rPr lang="en-US" sz="2400" dirty="0"/>
              <a:t>Blotter Aggregate </a:t>
            </a:r>
          </a:p>
          <a:p>
            <a:pPr marL="685800" lvl="1" indent="-228600">
              <a:lnSpc>
                <a:spcPct val="80000"/>
              </a:lnSpc>
              <a:buSzPts val="2220"/>
            </a:pPr>
            <a:r>
              <a:rPr lang="en-US" sz="2000" dirty="0"/>
              <a:t>Table 1 Gradation</a:t>
            </a:r>
            <a:endParaRPr sz="2000" dirty="0"/>
          </a:p>
          <a:p>
            <a:pPr marL="685800" lvl="1" indent="-228600" algn="l" rtl="0">
              <a:lnSpc>
                <a:spcPct val="80000"/>
              </a:lnSpc>
              <a:spcBef>
                <a:spcPts val="500"/>
              </a:spcBef>
              <a:spcAft>
                <a:spcPts val="0"/>
              </a:spcAft>
              <a:buClr>
                <a:schemeClr val="dk1"/>
              </a:buClr>
              <a:buSzPts val="2220"/>
              <a:buChar char="•"/>
            </a:pPr>
            <a:r>
              <a:rPr lang="en-US" sz="2000" dirty="0"/>
              <a:t>Typical application rate 1-3 </a:t>
            </a:r>
            <a:r>
              <a:rPr lang="en-US" sz="2000" dirty="0" err="1"/>
              <a:t>lbs</a:t>
            </a:r>
            <a:r>
              <a:rPr lang="en-US" sz="2000" dirty="0"/>
              <a:t>/yd</a:t>
            </a:r>
            <a:r>
              <a:rPr lang="en-US" sz="2000" baseline="30000" dirty="0"/>
              <a:t>2</a:t>
            </a:r>
            <a:endParaRPr sz="2000" dirty="0"/>
          </a:p>
        </p:txBody>
      </p:sp>
      <p:sp>
        <p:nvSpPr>
          <p:cNvPr id="120" name="Google Shape;120;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dirty="0"/>
              <a:t>Materials</a:t>
            </a:r>
            <a:endParaRPr dirty="0"/>
          </a:p>
        </p:txBody>
      </p:sp>
      <p:pic>
        <p:nvPicPr>
          <p:cNvPr id="2" name="Audio Recording Jun 16, 2021 at 10:28:06 AM" descr="Audio Recording Jun 16, 2021 at 10:28:06 AM">
            <a:hlinkClick r:id="" action="ppaction://media"/>
            <a:extLst>
              <a:ext uri="{FF2B5EF4-FFF2-40B4-BE49-F238E27FC236}">
                <a16:creationId xmlns:a16="http://schemas.microsoft.com/office/drawing/2014/main" id="{B1E93150-2824-3645-B0F6-6A028B8E0E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045200"/>
            <a:ext cx="812800" cy="812800"/>
          </a:xfrm>
          <a:prstGeom prst="rect">
            <a:avLst/>
          </a:prstGeom>
        </p:spPr>
      </p:pic>
      <p:pic>
        <p:nvPicPr>
          <p:cNvPr id="4" name="Picture 3" descr="A picture containing text, floor, indoor&#10;&#10;Description automatically generated">
            <a:extLst>
              <a:ext uri="{FF2B5EF4-FFF2-40B4-BE49-F238E27FC236}">
                <a16:creationId xmlns:a16="http://schemas.microsoft.com/office/drawing/2014/main" id="{85D01A30-434D-D048-B63D-0FFB049702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21677" y="3056757"/>
            <a:ext cx="4960190" cy="3720142"/>
          </a:xfrm>
          <a:prstGeom prst="rect">
            <a:avLst/>
          </a:prstGeom>
        </p:spPr>
      </p:pic>
      <p:pic>
        <p:nvPicPr>
          <p:cNvPr id="6" name="Picture 5" descr="A close-up of a beach&#10;&#10;Description automatically generated with low confidence">
            <a:extLst>
              <a:ext uri="{FF2B5EF4-FFF2-40B4-BE49-F238E27FC236}">
                <a16:creationId xmlns:a16="http://schemas.microsoft.com/office/drawing/2014/main" id="{09E73207-6687-5B41-8A25-39A9B12B9B6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15831" y="113194"/>
            <a:ext cx="5120981" cy="28810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1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F625CD9C-9F48-EC48-B453-FCEEDC0E88F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63518" y="2336191"/>
            <a:ext cx="6628482" cy="3502080"/>
          </a:xfrm>
          <a:prstGeom prst="rect">
            <a:avLst/>
          </a:prstGeom>
        </p:spPr>
      </p:pic>
      <p:sp>
        <p:nvSpPr>
          <p:cNvPr id="154" name="Google Shape;154;p5"/>
          <p:cNvSpPr/>
          <p:nvPr/>
        </p:nvSpPr>
        <p:spPr>
          <a:xfrm>
            <a:off x="0" y="-2008"/>
            <a:ext cx="579280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5" name="Google Shape;155;p5"/>
          <p:cNvSpPr/>
          <p:nvPr/>
        </p:nvSpPr>
        <p:spPr>
          <a:xfrm>
            <a:off x="-2333" y="-2"/>
            <a:ext cx="5565851" cy="5654940"/>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rgbClr val="0C0C0C">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7" name="Google Shape;157;p5"/>
          <p:cNvSpPr txBox="1">
            <a:spLocks noGrp="1"/>
          </p:cNvSpPr>
          <p:nvPr>
            <p:ph type="body" idx="1"/>
          </p:nvPr>
        </p:nvSpPr>
        <p:spPr>
          <a:xfrm>
            <a:off x="-325681" y="663550"/>
            <a:ext cx="5334236" cy="4437553"/>
          </a:xfrm>
          <a:prstGeom prst="rect">
            <a:avLst/>
          </a:prstGeom>
          <a:noFill/>
          <a:ln>
            <a:noFill/>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lt1"/>
              </a:buClr>
              <a:buSzPts val="1800"/>
              <a:buNone/>
            </a:pPr>
            <a:endParaRPr sz="1800" dirty="0">
              <a:solidFill>
                <a:schemeClr val="bg1"/>
              </a:solidFill>
            </a:endParaRPr>
          </a:p>
          <a:p>
            <a:pPr marL="685800" lvl="1" indent="-228600" algn="l" rtl="0">
              <a:lnSpc>
                <a:spcPct val="100000"/>
              </a:lnSpc>
              <a:spcBef>
                <a:spcPts val="500"/>
              </a:spcBef>
              <a:spcAft>
                <a:spcPts val="0"/>
              </a:spcAft>
              <a:buClr>
                <a:schemeClr val="accent1"/>
              </a:buClr>
              <a:buSzPts val="2400"/>
              <a:buChar char="•"/>
            </a:pPr>
            <a:r>
              <a:rPr lang="en-US" dirty="0">
                <a:solidFill>
                  <a:schemeClr val="bg1"/>
                </a:solidFill>
                <a:latin typeface="Trebuchet MS" panose="020B0603020202020204" pitchFamily="34" charset="0"/>
              </a:rPr>
              <a:t>Variety of emulsions meeting either M140, M208, or M316</a:t>
            </a:r>
          </a:p>
          <a:p>
            <a:pPr marL="685800" lvl="1" indent="-228600" algn="l" rtl="0">
              <a:lnSpc>
                <a:spcPct val="100000"/>
              </a:lnSpc>
              <a:spcBef>
                <a:spcPts val="500"/>
              </a:spcBef>
              <a:spcAft>
                <a:spcPts val="0"/>
              </a:spcAft>
              <a:buClr>
                <a:schemeClr val="accent1"/>
              </a:buClr>
              <a:buSzPts val="2400"/>
              <a:buChar char="•"/>
            </a:pPr>
            <a:endParaRPr dirty="0">
              <a:solidFill>
                <a:schemeClr val="bg1"/>
              </a:solidFill>
              <a:latin typeface="Trebuchet MS" panose="020B0603020202020204" pitchFamily="34" charset="0"/>
            </a:endParaRPr>
          </a:p>
          <a:p>
            <a:pPr marL="685800" lvl="1" indent="-228600" algn="l" rtl="0">
              <a:lnSpc>
                <a:spcPct val="100000"/>
              </a:lnSpc>
              <a:spcBef>
                <a:spcPts val="500"/>
              </a:spcBef>
              <a:spcAft>
                <a:spcPts val="0"/>
              </a:spcAft>
              <a:buClr>
                <a:schemeClr val="accent1"/>
              </a:buClr>
              <a:buSzPts val="2400"/>
              <a:buChar char="•"/>
            </a:pPr>
            <a:r>
              <a:rPr lang="en-US" dirty="0">
                <a:solidFill>
                  <a:schemeClr val="bg1"/>
                </a:solidFill>
                <a:latin typeface="Trebuchet MS" panose="020B0603020202020204" pitchFamily="34" charset="0"/>
              </a:rPr>
              <a:t>Certification from the material supplier provided with each tanker showing test results</a:t>
            </a:r>
          </a:p>
          <a:p>
            <a:pPr marL="685800" lvl="1" indent="-228600" algn="l" rtl="0">
              <a:lnSpc>
                <a:spcPct val="100000"/>
              </a:lnSpc>
              <a:spcBef>
                <a:spcPts val="500"/>
              </a:spcBef>
              <a:spcAft>
                <a:spcPts val="0"/>
              </a:spcAft>
              <a:buClr>
                <a:schemeClr val="accent1"/>
              </a:buClr>
              <a:buSzPts val="2400"/>
              <a:buChar char="•"/>
            </a:pPr>
            <a:endParaRPr lang="en-US" dirty="0">
              <a:solidFill>
                <a:schemeClr val="bg1"/>
              </a:solidFill>
              <a:latin typeface="Trebuchet MS" panose="020B0603020202020204" pitchFamily="34" charset="0"/>
            </a:endParaRPr>
          </a:p>
          <a:p>
            <a:pPr marL="685800" lvl="1" indent="-228600" algn="l" rtl="0">
              <a:lnSpc>
                <a:spcPct val="100000"/>
              </a:lnSpc>
              <a:spcBef>
                <a:spcPts val="500"/>
              </a:spcBef>
              <a:spcAft>
                <a:spcPts val="0"/>
              </a:spcAft>
              <a:buClr>
                <a:schemeClr val="accent1"/>
              </a:buClr>
              <a:buSzPts val="2400"/>
              <a:buChar char="•"/>
            </a:pPr>
            <a:r>
              <a:rPr lang="en-US" dirty="0">
                <a:solidFill>
                  <a:schemeClr val="bg1"/>
                </a:solidFill>
                <a:latin typeface="Trebuchet MS" panose="020B0603020202020204" pitchFamily="34" charset="0"/>
              </a:rPr>
              <a:t>QC Tests and frequency are outlined in the QA Guide for Chip Seals</a:t>
            </a:r>
          </a:p>
        </p:txBody>
      </p:sp>
      <p:sp>
        <p:nvSpPr>
          <p:cNvPr id="156" name="Google Shape;156;p5"/>
          <p:cNvSpPr txBox="1">
            <a:spLocks noGrp="1"/>
          </p:cNvSpPr>
          <p:nvPr>
            <p:ph type="title"/>
          </p:nvPr>
        </p:nvSpPr>
        <p:spPr>
          <a:xfrm>
            <a:off x="260740" y="152344"/>
            <a:ext cx="4062643" cy="104340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ts val="3240"/>
              <a:buFont typeface="Lato"/>
              <a:buNone/>
            </a:pPr>
            <a:r>
              <a:rPr lang="en-US" sz="3240" dirty="0">
                <a:solidFill>
                  <a:schemeClr val="bg1"/>
                </a:solidFill>
                <a:latin typeface="Trebuchet MS" panose="020B0603020202020204" pitchFamily="34" charset="0"/>
              </a:rPr>
              <a:t>Emulsified Asphalt </a:t>
            </a:r>
            <a:br>
              <a:rPr lang="en-US" sz="3240" dirty="0">
                <a:solidFill>
                  <a:schemeClr val="bg1"/>
                </a:solidFill>
              </a:rPr>
            </a:br>
            <a:endParaRPr sz="3240" dirty="0">
              <a:solidFill>
                <a:schemeClr val="bg1"/>
              </a:solidFill>
            </a:endParaRPr>
          </a:p>
        </p:txBody>
      </p:sp>
      <p:grpSp>
        <p:nvGrpSpPr>
          <p:cNvPr id="7" name="Group 6">
            <a:extLst>
              <a:ext uri="{FF2B5EF4-FFF2-40B4-BE49-F238E27FC236}">
                <a16:creationId xmlns:a16="http://schemas.microsoft.com/office/drawing/2014/main" id="{3720F301-CB12-1149-BB04-0F19CE02666E}"/>
              </a:ext>
            </a:extLst>
          </p:cNvPr>
          <p:cNvGrpSpPr/>
          <p:nvPr/>
        </p:nvGrpSpPr>
        <p:grpSpPr>
          <a:xfrm>
            <a:off x="7833737" y="3890588"/>
            <a:ext cx="1858762" cy="1051262"/>
            <a:chOff x="7833737" y="1503844"/>
            <a:chExt cx="1858762" cy="1051262"/>
          </a:xfrm>
        </p:grpSpPr>
        <p:sp>
          <p:nvSpPr>
            <p:cNvPr id="160" name="Google Shape;160;p5"/>
            <p:cNvSpPr txBox="1"/>
            <p:nvPr/>
          </p:nvSpPr>
          <p:spPr>
            <a:xfrm>
              <a:off x="7952503" y="1567831"/>
              <a:ext cx="1578708"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accent1"/>
                  </a:solidFill>
                  <a:latin typeface="Calibri"/>
                  <a:ea typeface="Calibri"/>
                  <a:cs typeface="Calibri"/>
                  <a:sym typeface="Calibri"/>
                </a:rPr>
                <a:t>Example of</a:t>
              </a:r>
            </a:p>
            <a:p>
              <a:pPr marL="0" marR="0" lvl="0" indent="0" algn="ctr" rtl="0">
                <a:spcBef>
                  <a:spcPts val="0"/>
                </a:spcBef>
                <a:spcAft>
                  <a:spcPts val="0"/>
                </a:spcAft>
                <a:buNone/>
              </a:pPr>
              <a:r>
                <a:rPr lang="en-US" sz="1800" dirty="0">
                  <a:solidFill>
                    <a:schemeClr val="accent1"/>
                  </a:solidFill>
                  <a:latin typeface="Calibri"/>
                  <a:ea typeface="Calibri"/>
                  <a:cs typeface="Calibri"/>
                  <a:sym typeface="Calibri"/>
                </a:rPr>
                <a:t>M140 Test Criteria</a:t>
              </a:r>
              <a:endParaRPr sz="1800" b="0" i="0" u="none" strike="noStrike" cap="none" dirty="0">
                <a:solidFill>
                  <a:schemeClr val="lt1"/>
                </a:solidFill>
                <a:latin typeface="Calibri"/>
                <a:ea typeface="Calibri"/>
                <a:cs typeface="Calibri"/>
                <a:sym typeface="Calibri"/>
              </a:endParaRPr>
            </a:p>
          </p:txBody>
        </p:sp>
        <p:sp>
          <p:nvSpPr>
            <p:cNvPr id="161" name="Google Shape;161;p5"/>
            <p:cNvSpPr/>
            <p:nvPr/>
          </p:nvSpPr>
          <p:spPr>
            <a:xfrm>
              <a:off x="7833737" y="1503844"/>
              <a:ext cx="1858762" cy="1051262"/>
            </a:xfrm>
            <a:prstGeom prst="ellipse">
              <a:avLst/>
            </a:prstGeom>
            <a:solidFill>
              <a:schemeClr val="accent1">
                <a:alpha val="2392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77FD8A77-DFD0-0345-9559-EF025E240609}"/>
              </a:ext>
            </a:extLst>
          </p:cNvPr>
          <p:cNvSpPr txBox="1"/>
          <p:nvPr/>
        </p:nvSpPr>
        <p:spPr>
          <a:xfrm>
            <a:off x="5474044" y="274539"/>
            <a:ext cx="5279009" cy="584775"/>
          </a:xfrm>
          <a:prstGeom prst="rect">
            <a:avLst/>
          </a:prstGeom>
          <a:noFill/>
        </p:spPr>
        <p:txBody>
          <a:bodyPr wrap="none" rtlCol="0">
            <a:spAutoFit/>
          </a:bodyPr>
          <a:lstStyle/>
          <a:p>
            <a:r>
              <a:rPr lang="en-US" sz="3200" dirty="0">
                <a:latin typeface="Trebuchet MS" panose="020B0703020202090204" pitchFamily="34" charset="0"/>
              </a:rPr>
              <a:t>Emulsion types and testing</a:t>
            </a:r>
          </a:p>
        </p:txBody>
      </p:sp>
      <p:sp>
        <p:nvSpPr>
          <p:cNvPr id="3" name="TextBox 2">
            <a:extLst>
              <a:ext uri="{FF2B5EF4-FFF2-40B4-BE49-F238E27FC236}">
                <a16:creationId xmlns:a16="http://schemas.microsoft.com/office/drawing/2014/main" id="{45A2FB1E-BAC1-8D44-970B-E632000FE8D7}"/>
              </a:ext>
            </a:extLst>
          </p:cNvPr>
          <p:cNvSpPr txBox="1"/>
          <p:nvPr/>
        </p:nvSpPr>
        <p:spPr>
          <a:xfrm>
            <a:off x="1627474" y="5990616"/>
            <a:ext cx="8065025" cy="830997"/>
          </a:xfrm>
          <a:prstGeom prst="rect">
            <a:avLst/>
          </a:prstGeom>
          <a:noFill/>
        </p:spPr>
        <p:txBody>
          <a:bodyPr wrap="square" rtlCol="0">
            <a:spAutoFit/>
          </a:bodyPr>
          <a:lstStyle/>
          <a:p>
            <a:pPr algn="ctr"/>
            <a:r>
              <a:rPr lang="en-US" sz="2400" dirty="0">
                <a:latin typeface="Trebuchet MS" panose="020B0703020202090204" pitchFamily="34" charset="0"/>
              </a:rPr>
              <a:t>Common emulsions for fog seal applications are slow setting emulsions</a:t>
            </a:r>
            <a:r>
              <a:rPr lang="en-US" sz="2000" dirty="0">
                <a:latin typeface="Trebuchet MS" panose="020B0703020202090204" pitchFamily="34" charset="0"/>
              </a:rPr>
              <a:t> </a:t>
            </a:r>
          </a:p>
        </p:txBody>
      </p:sp>
      <p:pic>
        <p:nvPicPr>
          <p:cNvPr id="4" name="Audio Recording Jun 18, 2021 at 9:43:15 AM" descr="Audio Recording Jun 18, 2021 at 9:43:15 AM">
            <a:hlinkClick r:id="" action="ppaction://media"/>
            <a:extLst>
              <a:ext uri="{FF2B5EF4-FFF2-40B4-BE49-F238E27FC236}">
                <a16:creationId xmlns:a16="http://schemas.microsoft.com/office/drawing/2014/main" id="{99E1A237-EFE3-D24A-99F9-358A656E9E2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600" y="3022600"/>
            <a:ext cx="812800" cy="812800"/>
          </a:xfrm>
          <a:prstGeom prst="rect">
            <a:avLst/>
          </a:prstGeom>
        </p:spPr>
      </p:pic>
      <p:pic>
        <p:nvPicPr>
          <p:cNvPr id="5" name="Audio Recording Jun 18, 2021 at 9:45:17 AM" descr="Audio Recording Jun 18, 2021 at 9:45:17 AM">
            <a:hlinkClick r:id="" action="ppaction://media"/>
            <a:extLst>
              <a:ext uri="{FF2B5EF4-FFF2-40B4-BE49-F238E27FC236}">
                <a16:creationId xmlns:a16="http://schemas.microsoft.com/office/drawing/2014/main" id="{ECD3ACB9-75AA-8244-9FE1-6B7B56D2DA7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689600" y="3022600"/>
            <a:ext cx="812800" cy="812800"/>
          </a:xfrm>
          <a:prstGeom prst="rect">
            <a:avLst/>
          </a:prstGeom>
        </p:spPr>
      </p:pic>
      <p:pic>
        <p:nvPicPr>
          <p:cNvPr id="8" name="Audio Recording Jun 18, 2021 at 10:01:06 AM" descr="Audio Recording Jun 18, 2021 at 10:01:06 AM">
            <a:hlinkClick r:id="" action="ppaction://media"/>
            <a:extLst>
              <a:ext uri="{FF2B5EF4-FFF2-40B4-BE49-F238E27FC236}">
                <a16:creationId xmlns:a16="http://schemas.microsoft.com/office/drawing/2014/main" id="{118B54F9-B542-864A-B6BD-116E562563DD}"/>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0" y="5990616"/>
            <a:ext cx="812800" cy="812800"/>
          </a:xfrm>
          <a:prstGeom prst="rect">
            <a:avLst/>
          </a:prstGeom>
        </p:spPr>
      </p:pic>
    </p:spTree>
    <p:extLst>
      <p:ext uri="{BB962C8B-B14F-4D97-AF65-F5344CB8AC3E}">
        <p14:creationId xmlns:p14="http://schemas.microsoft.com/office/powerpoint/2010/main" val="39734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641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audio>
              <p:cMediaNode vol="80000">
                <p:cTn id="8" fill="hold" display="0">
                  <p:stCondLst>
                    <p:cond delay="indefinite"/>
                  </p:stCondLst>
                  <p:endCondLst>
                    <p:cond evt="onStopAudio" delay="0">
                      <p:tgtEl>
                        <p:sldTgt/>
                      </p:tgtEl>
                    </p:cond>
                  </p:endCondLst>
                </p:cTn>
                <p:tgtEl>
                  <p:spTgt spid="5"/>
                </p:tgtEl>
              </p:cMediaNode>
            </p:audio>
            <p:audio>
              <p:cMediaNode vol="80000">
                <p:cTn id="9"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26951"/>
              </a:buClr>
              <a:buSzPts val="3600"/>
              <a:buNone/>
            </a:pPr>
            <a:r>
              <a:rPr lang="en-US" sz="3600" b="1" dirty="0">
                <a:solidFill>
                  <a:srgbClr val="D26951"/>
                </a:solidFill>
              </a:rPr>
              <a:t>Emulsified asphalt quality specs met</a:t>
            </a:r>
            <a:endParaRPr dirty="0"/>
          </a:p>
          <a:p>
            <a:pPr marL="228600" lvl="0" indent="-228600" algn="l" rtl="0">
              <a:lnSpc>
                <a:spcPct val="90000"/>
              </a:lnSpc>
              <a:spcBef>
                <a:spcPts val="1000"/>
              </a:spcBef>
              <a:spcAft>
                <a:spcPts val="0"/>
              </a:spcAft>
              <a:buClr>
                <a:schemeClr val="dk1"/>
              </a:buClr>
              <a:buSzPts val="2800"/>
              <a:buChar char="•"/>
            </a:pPr>
            <a:r>
              <a:rPr lang="en-US" dirty="0"/>
              <a:t>AASHTO Standards M140 or M 208</a:t>
            </a:r>
            <a:endParaRPr dirty="0"/>
          </a:p>
          <a:p>
            <a:pPr marL="228600" lvl="0" indent="-228600" algn="l" rtl="0">
              <a:lnSpc>
                <a:spcPct val="90000"/>
              </a:lnSpc>
              <a:spcBef>
                <a:spcPts val="1000"/>
              </a:spcBef>
              <a:spcAft>
                <a:spcPts val="0"/>
              </a:spcAft>
              <a:buClr>
                <a:schemeClr val="dk1"/>
              </a:buClr>
              <a:buSzPts val="2800"/>
              <a:buChar char="•"/>
            </a:pPr>
            <a:r>
              <a:rPr lang="en-US" dirty="0"/>
              <a:t>Testing from the producer</a:t>
            </a:r>
            <a:endParaRPr dirty="0"/>
          </a:p>
          <a:p>
            <a:pPr marL="228600" lvl="0" indent="-228600" algn="l" rtl="0">
              <a:lnSpc>
                <a:spcPct val="90000"/>
              </a:lnSpc>
              <a:spcBef>
                <a:spcPts val="1000"/>
              </a:spcBef>
              <a:spcAft>
                <a:spcPts val="0"/>
              </a:spcAft>
              <a:buClr>
                <a:schemeClr val="dk1"/>
              </a:buClr>
              <a:buSzPts val="2800"/>
              <a:buChar char="•"/>
            </a:pPr>
            <a:r>
              <a:rPr lang="en-US" dirty="0"/>
              <a:t>Approved source list</a:t>
            </a:r>
            <a:endParaRPr dirty="0"/>
          </a:p>
          <a:p>
            <a:pPr marL="228600" lvl="0" indent="-228600" algn="l" rtl="0">
              <a:lnSpc>
                <a:spcPct val="90000"/>
              </a:lnSpc>
              <a:spcBef>
                <a:spcPts val="1000"/>
              </a:spcBef>
              <a:spcAft>
                <a:spcPts val="0"/>
              </a:spcAft>
              <a:buClr>
                <a:schemeClr val="dk1"/>
              </a:buClr>
              <a:buSzPts val="2800"/>
              <a:buChar char="•"/>
            </a:pPr>
            <a:r>
              <a:rPr lang="en-US" dirty="0"/>
              <a:t>Documentation of the</a:t>
            </a:r>
            <a:endParaRPr dirty="0"/>
          </a:p>
          <a:p>
            <a:pPr marL="685800" lvl="1" indent="-228600" algn="l" rtl="0">
              <a:lnSpc>
                <a:spcPct val="90000"/>
              </a:lnSpc>
              <a:spcBef>
                <a:spcPts val="500"/>
              </a:spcBef>
              <a:spcAft>
                <a:spcPts val="0"/>
              </a:spcAft>
              <a:buClr>
                <a:schemeClr val="dk1"/>
              </a:buClr>
              <a:buSzPts val="2400"/>
              <a:buChar char="•"/>
            </a:pPr>
            <a:r>
              <a:rPr lang="en-US" dirty="0"/>
              <a:t>Batch or Lot</a:t>
            </a:r>
            <a:endParaRPr dirty="0"/>
          </a:p>
          <a:p>
            <a:pPr marL="685800" lvl="1" indent="-228600" algn="l" rtl="0">
              <a:lnSpc>
                <a:spcPct val="90000"/>
              </a:lnSpc>
              <a:spcBef>
                <a:spcPts val="500"/>
              </a:spcBef>
              <a:spcAft>
                <a:spcPts val="0"/>
              </a:spcAft>
              <a:buClr>
                <a:schemeClr val="dk1"/>
              </a:buClr>
              <a:buSzPts val="2400"/>
              <a:buChar char="•"/>
            </a:pPr>
            <a:r>
              <a:rPr lang="en-US" dirty="0"/>
              <a:t>Tanker or Distributor</a:t>
            </a:r>
            <a:endParaRPr dirty="0"/>
          </a:p>
        </p:txBody>
      </p:sp>
      <p:sp>
        <p:nvSpPr>
          <p:cNvPr id="164" name="Google Shape;164;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dirty="0"/>
              <a:t>Keys to Success</a:t>
            </a:r>
            <a:endParaRPr dirty="0"/>
          </a:p>
        </p:txBody>
      </p:sp>
      <p:pic>
        <p:nvPicPr>
          <p:cNvPr id="165" name="Google Shape;165;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455202" y="80250"/>
            <a:ext cx="1309851" cy="1266510"/>
          </a:xfrm>
          <a:prstGeom prst="rect">
            <a:avLst/>
          </a:prstGeom>
          <a:noFill/>
          <a:ln>
            <a:noFill/>
          </a:ln>
        </p:spPr>
      </p:pic>
      <p:pic>
        <p:nvPicPr>
          <p:cNvPr id="166" name="Google Shape;166;p8" descr="A picture containing road, vehicle, car, street&#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808264" y="3350914"/>
            <a:ext cx="6383736" cy="3426836"/>
          </a:xfrm>
          <a:prstGeom prst="rect">
            <a:avLst/>
          </a:prstGeom>
          <a:noFill/>
          <a:ln>
            <a:noFill/>
          </a:ln>
        </p:spPr>
      </p:pic>
      <p:pic>
        <p:nvPicPr>
          <p:cNvPr id="2" name="Audio Recording Jun 18, 2021 at 10:05:06 AM" descr="Audio Recording Jun 18, 2021 at 10:05:06 AM">
            <a:hlinkClick r:id="" action="ppaction://media"/>
            <a:extLst>
              <a:ext uri="{FF2B5EF4-FFF2-40B4-BE49-F238E27FC236}">
                <a16:creationId xmlns:a16="http://schemas.microsoft.com/office/drawing/2014/main" id="{753ABA72-A76A-ED4A-8B18-B10E94AFE15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400" y="6045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8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D961E-684B-B740-8AAF-DDD4923551C9}"/>
              </a:ext>
            </a:extLst>
          </p:cNvPr>
          <p:cNvSpPr>
            <a:spLocks noGrp="1"/>
          </p:cNvSpPr>
          <p:nvPr>
            <p:ph type="body" idx="1"/>
          </p:nvPr>
        </p:nvSpPr>
        <p:spPr/>
        <p:txBody>
          <a:bodyPr/>
          <a:lstStyle/>
          <a:p>
            <a:r>
              <a:rPr lang="en-US" dirty="0">
                <a:latin typeface="Trebuchet MS" panose="020B0703020202090204" pitchFamily="34" charset="0"/>
              </a:rPr>
              <a:t>Construction Guide Section 410.5.2</a:t>
            </a:r>
          </a:p>
          <a:p>
            <a:pPr lvl="1"/>
            <a:r>
              <a:rPr lang="en-US" dirty="0">
                <a:latin typeface="Trebuchet MS" panose="020B0703020202090204" pitchFamily="34" charset="0"/>
              </a:rPr>
              <a:t>Table 2 – Initial Target Rates</a:t>
            </a:r>
          </a:p>
          <a:p>
            <a:pPr lvl="1"/>
            <a:endParaRPr lang="en-US" dirty="0"/>
          </a:p>
          <a:p>
            <a:pPr lvl="1"/>
            <a:endParaRPr lang="en-US" dirty="0"/>
          </a:p>
          <a:p>
            <a:pPr lvl="1"/>
            <a:endParaRPr lang="en-US" dirty="0"/>
          </a:p>
          <a:p>
            <a:pPr lvl="1"/>
            <a:endParaRPr lang="en-US" dirty="0"/>
          </a:p>
          <a:p>
            <a:pPr lvl="1"/>
            <a:endParaRPr lang="en-US" dirty="0"/>
          </a:p>
          <a:p>
            <a:pPr lvl="1"/>
            <a:endParaRPr lang="en-US" dirty="0">
              <a:latin typeface="Trebuchet MS" panose="020B0703020202090204" pitchFamily="34" charset="0"/>
            </a:endParaRPr>
          </a:p>
          <a:p>
            <a:pPr lvl="1"/>
            <a:endParaRPr lang="en-US" dirty="0">
              <a:latin typeface="Trebuchet MS" panose="020B0703020202090204" pitchFamily="34" charset="0"/>
            </a:endParaRPr>
          </a:p>
          <a:p>
            <a:pPr lvl="1"/>
            <a:r>
              <a:rPr lang="en-US" dirty="0">
                <a:latin typeface="Trebuchet MS" panose="020B0703020202090204" pitchFamily="34" charset="0"/>
              </a:rPr>
              <a:t>Ring Test to confirm application rate</a:t>
            </a:r>
          </a:p>
        </p:txBody>
      </p:sp>
      <p:sp>
        <p:nvSpPr>
          <p:cNvPr id="3" name="Title 2">
            <a:extLst>
              <a:ext uri="{FF2B5EF4-FFF2-40B4-BE49-F238E27FC236}">
                <a16:creationId xmlns:a16="http://schemas.microsoft.com/office/drawing/2014/main" id="{B6867252-ECA1-664B-B505-141F5BD5FADD}"/>
              </a:ext>
            </a:extLst>
          </p:cNvPr>
          <p:cNvSpPr>
            <a:spLocks noGrp="1"/>
          </p:cNvSpPr>
          <p:nvPr>
            <p:ph type="title"/>
          </p:nvPr>
        </p:nvSpPr>
        <p:spPr/>
        <p:txBody>
          <a:bodyPr/>
          <a:lstStyle/>
          <a:p>
            <a:r>
              <a:rPr lang="en-US" dirty="0">
                <a:latin typeface="Trebuchet MS" panose="020B0703020202090204" pitchFamily="34" charset="0"/>
              </a:rPr>
              <a:t>Design</a:t>
            </a:r>
          </a:p>
        </p:txBody>
      </p:sp>
      <p:pic>
        <p:nvPicPr>
          <p:cNvPr id="4" name="Picture 3">
            <a:extLst>
              <a:ext uri="{FF2B5EF4-FFF2-40B4-BE49-F238E27FC236}">
                <a16:creationId xmlns:a16="http://schemas.microsoft.com/office/drawing/2014/main" id="{A42D2219-1073-AF41-8209-B8C20058CB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88215" y="2856342"/>
            <a:ext cx="9983505" cy="2477658"/>
          </a:xfrm>
          <a:prstGeom prst="rect">
            <a:avLst/>
          </a:prstGeom>
        </p:spPr>
      </p:pic>
      <p:pic>
        <p:nvPicPr>
          <p:cNvPr id="5" name="Audio Recording Jun 18, 2021 at 10:08:10 AM" descr="Audio Recording Jun 18, 2021 at 10:08:10 AM">
            <a:hlinkClick r:id="" action="ppaction://media"/>
            <a:extLst>
              <a:ext uri="{FF2B5EF4-FFF2-40B4-BE49-F238E27FC236}">
                <a16:creationId xmlns:a16="http://schemas.microsoft.com/office/drawing/2014/main" id="{03A6DEEF-5FB2-BF44-B0D2-6A22BA6EBCF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834" y="6045200"/>
            <a:ext cx="812800" cy="812800"/>
          </a:xfrm>
          <a:prstGeom prst="rect">
            <a:avLst/>
          </a:prstGeom>
        </p:spPr>
      </p:pic>
    </p:spTree>
    <p:extLst>
      <p:ext uri="{BB962C8B-B14F-4D97-AF65-F5344CB8AC3E}">
        <p14:creationId xmlns:p14="http://schemas.microsoft.com/office/powerpoint/2010/main" val="319709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1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a:spLocks noGrp="1"/>
          </p:cNvSpPr>
          <p:nvPr>
            <p:ph type="body" idx="1"/>
          </p:nvPr>
        </p:nvSpPr>
        <p:spPr>
          <a:xfrm>
            <a:off x="838200" y="1825625"/>
            <a:ext cx="7484918" cy="221501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D26951"/>
              </a:buClr>
              <a:buSzPts val="3600"/>
              <a:buNone/>
            </a:pPr>
            <a:r>
              <a:rPr lang="en-US" sz="3600" dirty="0">
                <a:solidFill>
                  <a:srgbClr val="D26951"/>
                </a:solidFill>
                <a:latin typeface="Trebuchet MS" panose="020B0703020202090204" pitchFamily="34" charset="0"/>
              </a:rPr>
              <a:t>Conduct test strip or ring test</a:t>
            </a:r>
            <a:endParaRPr dirty="0">
              <a:latin typeface="Trebuchet MS" panose="020B0703020202090204" pitchFamily="34" charset="0"/>
            </a:endParaRPr>
          </a:p>
          <a:p>
            <a:pPr marL="228600" lvl="0" indent="-228600" algn="l" rtl="0">
              <a:lnSpc>
                <a:spcPct val="90000"/>
              </a:lnSpc>
              <a:spcBef>
                <a:spcPts val="1000"/>
              </a:spcBef>
              <a:spcAft>
                <a:spcPts val="0"/>
              </a:spcAft>
              <a:buClr>
                <a:schemeClr val="dk1"/>
              </a:buClr>
              <a:buSzPts val="2800"/>
              <a:buChar char="•"/>
            </a:pPr>
            <a:r>
              <a:rPr lang="en-US" dirty="0">
                <a:latin typeface="Trebuchet MS" panose="020B0703020202090204" pitchFamily="34" charset="0"/>
              </a:rPr>
              <a:t>Verify that shot rate will give desired results but does not cause significant reduction in surface texture</a:t>
            </a:r>
            <a:endParaRPr dirty="0">
              <a:latin typeface="Trebuchet MS" panose="020B0703020202090204" pitchFamily="34" charset="0"/>
            </a:endParaRPr>
          </a:p>
          <a:p>
            <a:pPr marL="228600" lvl="0" indent="-228600" algn="l" rtl="0">
              <a:lnSpc>
                <a:spcPct val="90000"/>
              </a:lnSpc>
              <a:spcBef>
                <a:spcPts val="1000"/>
              </a:spcBef>
              <a:spcAft>
                <a:spcPts val="0"/>
              </a:spcAft>
              <a:buClr>
                <a:schemeClr val="dk1"/>
              </a:buClr>
              <a:buSzPts val="2800"/>
              <a:buChar char="•"/>
            </a:pPr>
            <a:r>
              <a:rPr lang="en-US" dirty="0">
                <a:latin typeface="Trebuchet MS" panose="020B0703020202090204" pitchFamily="34" charset="0"/>
              </a:rPr>
              <a:t>Don’t skip this step!</a:t>
            </a:r>
            <a:endParaRPr dirty="0">
              <a:latin typeface="Trebuchet MS" panose="020B0703020202090204" pitchFamily="34" charset="0"/>
            </a:endParaRPr>
          </a:p>
        </p:txBody>
      </p:sp>
      <p:sp>
        <p:nvSpPr>
          <p:cNvPr id="181" name="Google Shape;181;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Lato"/>
              <a:buNone/>
            </a:pPr>
            <a:r>
              <a:rPr lang="en-US" dirty="0"/>
              <a:t>Keys to Success</a:t>
            </a:r>
            <a:endParaRPr dirty="0"/>
          </a:p>
        </p:txBody>
      </p:sp>
      <p:pic>
        <p:nvPicPr>
          <p:cNvPr id="182" name="Google Shape;182;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455202" y="80250"/>
            <a:ext cx="1309851" cy="1266510"/>
          </a:xfrm>
          <a:prstGeom prst="rect">
            <a:avLst/>
          </a:prstGeom>
          <a:noFill/>
          <a:ln>
            <a:noFill/>
          </a:ln>
        </p:spPr>
      </p:pic>
      <p:pic>
        <p:nvPicPr>
          <p:cNvPr id="183" name="Google Shape;183;p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765053" y="1539342"/>
            <a:ext cx="2276707" cy="2812671"/>
          </a:xfrm>
          <a:prstGeom prst="rect">
            <a:avLst/>
          </a:prstGeom>
          <a:noFill/>
          <a:ln>
            <a:noFill/>
          </a:ln>
        </p:spPr>
      </p:pic>
      <p:pic>
        <p:nvPicPr>
          <p:cNvPr id="184" name="Google Shape;184;p1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308067" y="4352012"/>
            <a:ext cx="3121153" cy="2215011"/>
          </a:xfrm>
          <a:prstGeom prst="rect">
            <a:avLst/>
          </a:prstGeom>
          <a:noFill/>
          <a:ln>
            <a:noFill/>
          </a:ln>
        </p:spPr>
      </p:pic>
      <p:pic>
        <p:nvPicPr>
          <p:cNvPr id="185" name="Google Shape;185;p10"/>
          <p:cNvPicPr preferRelativeResize="0"/>
          <p:nvPr/>
        </p:nvPicPr>
        <p:blipFill rotWithShape="1">
          <a:blip r:embed="rId8">
            <a:alphaModFix/>
          </a:blip>
          <a:srcRect/>
          <a:stretch/>
        </p:blipFill>
        <p:spPr>
          <a:xfrm>
            <a:off x="6662371" y="4352013"/>
            <a:ext cx="3585662" cy="2218629"/>
          </a:xfrm>
          <a:prstGeom prst="rect">
            <a:avLst/>
          </a:prstGeom>
          <a:noFill/>
          <a:ln>
            <a:noFill/>
          </a:ln>
        </p:spPr>
      </p:pic>
      <p:pic>
        <p:nvPicPr>
          <p:cNvPr id="186" name="Google Shape;186;p10" descr="A truck is parked on the side of a road&#10;&#10;Description automatically generated"/>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50239" y="4352012"/>
            <a:ext cx="2953347" cy="2215011"/>
          </a:xfrm>
          <a:prstGeom prst="rect">
            <a:avLst/>
          </a:prstGeom>
          <a:noFill/>
          <a:ln>
            <a:noFill/>
          </a:ln>
        </p:spPr>
      </p:pic>
      <p:pic>
        <p:nvPicPr>
          <p:cNvPr id="2" name="Audio Recording Jun 18, 2021 at 10:09:31 AM" descr="Audio Recording Jun 18, 2021 at 10:09:31 AM">
            <a:hlinkClick r:id="" action="ppaction://media"/>
            <a:extLst>
              <a:ext uri="{FF2B5EF4-FFF2-40B4-BE49-F238E27FC236}">
                <a16:creationId xmlns:a16="http://schemas.microsoft.com/office/drawing/2014/main" id="{B64BC7DC-D893-DA42-9193-062DCED8A6E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50239" y="6045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9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21761</TotalTime>
  <Words>1805</Words>
  <Application>Microsoft Office PowerPoint</Application>
  <PresentationFormat>Widescreen</PresentationFormat>
  <Paragraphs>266</Paragraphs>
  <Slides>31</Slides>
  <Notes>31</Notes>
  <HiddenSlides>1</HiddenSlides>
  <MMClips>32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Trebuchet MS</vt:lpstr>
      <vt:lpstr>Calibri</vt:lpstr>
      <vt:lpstr>Lato</vt:lpstr>
      <vt:lpstr>Arial</vt:lpstr>
      <vt:lpstr>Office Theme</vt:lpstr>
      <vt:lpstr>Office Theme</vt:lpstr>
      <vt:lpstr>Fog Seal </vt:lpstr>
      <vt:lpstr>Construction Guide Spec</vt:lpstr>
      <vt:lpstr>Specification Development</vt:lpstr>
      <vt:lpstr>Sections Covered</vt:lpstr>
      <vt:lpstr>Materials</vt:lpstr>
      <vt:lpstr>Emulsified Asphalt  </vt:lpstr>
      <vt:lpstr>Keys to Success</vt:lpstr>
      <vt:lpstr>Design</vt:lpstr>
      <vt:lpstr>Keys to Success</vt:lpstr>
      <vt:lpstr>PowerPoint Presentation</vt:lpstr>
      <vt:lpstr>Aggregate</vt:lpstr>
      <vt:lpstr>Keys to Success</vt:lpstr>
      <vt:lpstr>KNOWLEDGE CHECK </vt:lpstr>
      <vt:lpstr>Keys to Success</vt:lpstr>
      <vt:lpstr>Keys to Success</vt:lpstr>
      <vt:lpstr>Nozzle alignment and adjustments</vt:lpstr>
      <vt:lpstr>Reminder of Important Points!</vt:lpstr>
      <vt:lpstr>Fog Seal – Keys to Success</vt:lpstr>
      <vt:lpstr>KNOWLEDGE CHECK </vt:lpstr>
      <vt:lpstr>Keys to Success</vt:lpstr>
      <vt:lpstr>Quality Control</vt:lpstr>
      <vt:lpstr>Keys to Success</vt:lpstr>
      <vt:lpstr>Fog Seal – Keys to Success</vt:lpstr>
      <vt:lpstr>Measurement</vt:lpstr>
      <vt:lpstr>Payment Options</vt:lpstr>
      <vt:lpstr>Questions</vt:lpstr>
      <vt:lpstr>Reference Specifications </vt:lpstr>
      <vt:lpstr>Other References</vt:lpstr>
      <vt:lpstr>PowerPoint Presentation</vt:lpstr>
      <vt:lpstr>PowerPoint Presentation</vt:lpstr>
      <vt:lpstr>Resources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Fog Seal</dc:title>
  <dc:subject/>
  <dc:creator>Scott Dmytrow</dc:creator>
  <cp:keywords/>
  <dc:description/>
  <cp:lastModifiedBy>Galehouse, Larry</cp:lastModifiedBy>
  <cp:revision>59</cp:revision>
  <dcterms:created xsi:type="dcterms:W3CDTF">2020-10-26T15:48:18Z</dcterms:created>
  <dcterms:modified xsi:type="dcterms:W3CDTF">2021-08-11T03:08:07Z</dcterms:modified>
  <cp:category/>
</cp:coreProperties>
</file>